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8" r:id="rId9"/>
    <p:sldId id="269" r:id="rId10"/>
    <p:sldId id="264" r:id="rId11"/>
    <p:sldId id="265" r:id="rId12"/>
    <p:sldId id="266" r:id="rId13"/>
    <p:sldId id="261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31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0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2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2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99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7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3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8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3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1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4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9C40DB9-F036-4544-B69D-A9710926E2A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3A9E63-B5AD-44B5-88CD-334FF9C3037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80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arnar@ibv.i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tmmotid.i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rjolfur.is/" TargetMode="External"/><Relationship Id="rId2" Type="http://schemas.openxmlformats.org/officeDocument/2006/relationships/hyperlink" Target="mailto:herjolfur@herjolfur.i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lampingandcamping.is/" TargetMode="External"/><Relationship Id="rId2" Type="http://schemas.openxmlformats.org/officeDocument/2006/relationships/hyperlink" Target="http://www.booking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iggainga@ibv.is" TargetMode="External"/><Relationship Id="rId2" Type="http://schemas.openxmlformats.org/officeDocument/2006/relationships/hyperlink" Target="http://www.tmmotid.i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E6AA15AE-DAFE-4E1E-B05F-F57962FD3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7F1AE7-1180-4915-937E-4F6B42A9C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21677" y="639097"/>
            <a:ext cx="4409768" cy="368601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TM </a:t>
            </a:r>
            <a:r>
              <a:rPr lang="en-US" sz="6600" dirty="0" err="1"/>
              <a:t>Mótið</a:t>
            </a:r>
            <a:r>
              <a:rPr lang="en-US" sz="6600" dirty="0"/>
              <a:t>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4350F-9ABE-4953-8884-8CC2E5812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110" y="4455621"/>
            <a:ext cx="3417990" cy="1238616"/>
          </a:xfrm>
        </p:spPr>
        <p:txBody>
          <a:bodyPr>
            <a:normAutofit/>
          </a:bodyPr>
          <a:lstStyle/>
          <a:p>
            <a:pPr algn="ctr"/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Kynning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E91679-BE0B-40D6-913F-3F8723F26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891551" y="640081"/>
            <a:ext cx="4281974" cy="4921814"/>
          </a:xfrm>
          <a:prstGeom prst="rect">
            <a:avLst/>
          </a:prstGeom>
        </p:spPr>
      </p:pic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D07141D5-A57C-43F5-A655-5BA2D0D2A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3">
            <a:extLst>
              <a:ext uri="{FF2B5EF4-FFF2-40B4-BE49-F238E27FC236}">
                <a16:creationId xmlns:a16="http://schemas.microsoft.com/office/drawing/2014/main" id="{D9DB1F97-BFF9-46CC-8EB4-BB63B98F1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88CAE6E3-39B4-4A16-97BC-9C376B9B7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4CAF81E8-0FB4-4CF4-9E0B-0AE8DA0133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237" y="1463737"/>
            <a:ext cx="822648" cy="82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4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Hæfileikakeppni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FDB68-8944-45AF-ACE7-B033D27E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9439291" cy="4453715"/>
          </a:xfrm>
        </p:spPr>
        <p:txBody>
          <a:bodyPr numCol="1"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Keppnin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fimmtudagskvöldið</a:t>
            </a:r>
            <a:r>
              <a:rPr lang="en-US" dirty="0"/>
              <a:t> 11. </a:t>
            </a:r>
            <a:r>
              <a:rPr lang="en-US" dirty="0" err="1"/>
              <a:t>júní</a:t>
            </a:r>
            <a:r>
              <a:rPr lang="en-US" dirty="0"/>
              <a:t> kl. 18:30 – 20:00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Hvert félag sendir frá sér eitt atriði í Hæfileikakeppnina.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is-IS" dirty="0"/>
              <a:t>Þemað er: „Félagið mitt“.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is-IS" dirty="0"/>
              <a:t>Hámarkslengd á atriði er 90 sekúndur, má vera styttra.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Atriðið má vera hvað sem er t.d. dans, söngur, töfrabrögð, knattfimi ofl.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is-IS" dirty="0"/>
              <a:t>Þátttakendur í atriðinu mega vera frá einni stelpu upp í allan hópinn.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is-IS" dirty="0"/>
              <a:t>Ekki er leyfilegt að nota confetti sprengjur eða annað sem kallar á gólfþrif á milli atriða.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is-IS" dirty="0"/>
              <a:t>Hægt er að vera með 4 míkrafóna og 2 hljóðfæri.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Gólfplássið sem stelpurnar hafa fyrir atriðið er 7 metrar á breidd og 14 metrar á lengd.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Dregið er í hvaða röð liðin sýna atriðin.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Úrslitin verða tilkynnt föstudagskvöldið 12. júní.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Upplýsingar um atriði og undirspil þarf að senda á </a:t>
            </a:r>
            <a:r>
              <a:rPr lang="is-IS" u="sng" dirty="0">
                <a:hlinkClick r:id="rId2"/>
              </a:rPr>
              <a:t>arnar@ibv.is</a:t>
            </a:r>
            <a:r>
              <a:rPr lang="is-IS" u="sng" dirty="0"/>
              <a:t> </a:t>
            </a:r>
            <a:r>
              <a:rPr lang="is-IS" dirty="0"/>
              <a:t> fyrir 2. júní, undirspil þarf að vera í mp3 formi.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72F91C58-F417-47CE-862D-2CD01A3AB4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87D291B-730E-4F13-8098-A7C73CDA6D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026" y="2058923"/>
            <a:ext cx="2324100" cy="152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103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Foreldrar</a:t>
            </a:r>
            <a:r>
              <a:rPr lang="en-US" dirty="0"/>
              <a:t> - </a:t>
            </a:r>
            <a:r>
              <a:rPr lang="en-US" dirty="0" err="1"/>
              <a:t>minnisatriði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FDB68-8944-45AF-ACE7-B033D27E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9439291" cy="4453715"/>
          </a:xfrm>
        </p:spPr>
        <p:txBody>
          <a:bodyPr numCol="1"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</a:t>
            </a:r>
            <a:r>
              <a:rPr lang="is-IS" b="1" dirty="0"/>
              <a:t>Enga peninga, ekkert sælgæti. </a:t>
            </a:r>
            <a:r>
              <a:rPr lang="is-IS" dirty="0"/>
              <a:t>Farið er fram á að foreldrar sendi stelpurnar sínar hvorki með sælgæti né peninga. Af hálfu mótshaldara og fararstjóra veður séð fyrir öllum þörfum stelpnanna í sambandi við mat og drykk.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</a:t>
            </a:r>
            <a:r>
              <a:rPr lang="is-IS" b="1" dirty="0"/>
              <a:t>Ofnæmi, sérþarfir. </a:t>
            </a:r>
            <a:r>
              <a:rPr lang="is-IS" dirty="0"/>
              <a:t>Ef foreldrar vilja koma einhverju á framfæri vegna stelpnanna, t.d.  Upplýsingum um ofnæmi eða eitthvað annað sem þarf sérstaklega að taka tillit til, er þeim bent á að hafa samband við fararstjóra tímanlega. Fararstjóri kemur upplýsingum til mótsstjórnar.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</a:t>
            </a:r>
            <a:r>
              <a:rPr lang="is-IS" b="1" dirty="0"/>
              <a:t>Símar</a:t>
            </a:r>
            <a:r>
              <a:rPr lang="is-IS" dirty="0"/>
              <a:t>, fáið uppgefin GSM númer fararstjóra/liðsstjóra þíns liðs. Keppendur þurfa ekki að vera með síma.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</a:t>
            </a:r>
            <a:r>
              <a:rPr lang="is-IS" b="1" dirty="0"/>
              <a:t>Kostnaður á þátttakenda.</a:t>
            </a:r>
            <a:r>
              <a:rPr lang="is-IS" dirty="0"/>
              <a:t> Það er ákveðið þátttökugjald fyrir hvern þátttakenda á mótið, við það bætist þátttökugjald á hvert lið. Við þetta getur bæst kostnaður við fararstjórn, viðbótar matur, ferðakostnaður, fatnaður ofl. Hvert félag ákveður endanlegt verð á hvern þátttakanda og hvað er innifalið.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b="1" dirty="0"/>
              <a:t> Brottfarartími</a:t>
            </a:r>
            <a:r>
              <a:rPr lang="is-IS" dirty="0"/>
              <a:t>, virðið brottfarartíma og mætið tímanlega.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s-IS" dirty="0"/>
              <a:t> </a:t>
            </a:r>
            <a:r>
              <a:rPr lang="is-IS" b="1" dirty="0"/>
              <a:t>Upplýsingar um úrslit leikja </a:t>
            </a:r>
            <a:r>
              <a:rPr lang="is-IS" dirty="0"/>
              <a:t>er á heimasíðu mótsins </a:t>
            </a:r>
            <a:r>
              <a:rPr lang="is-IS" dirty="0">
                <a:hlinkClick r:id="rId2"/>
              </a:rPr>
              <a:t>www.tmmotid.is</a:t>
            </a:r>
            <a:r>
              <a:rPr lang="is-IS" dirty="0"/>
              <a:t>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72F91C58-F417-47CE-862D-2CD01A3AB4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596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Nauðsynlegur</a:t>
            </a:r>
            <a:r>
              <a:rPr lang="en-US" dirty="0"/>
              <a:t> </a:t>
            </a:r>
            <a:r>
              <a:rPr lang="en-US" dirty="0" err="1"/>
              <a:t>búnaður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FDB68-8944-45AF-ACE7-B033D27E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9439291" cy="4672318"/>
          </a:xfrm>
        </p:spPr>
        <p:txBody>
          <a:bodyPr numCol="2"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Einbreið dýna eða vindsæng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Svefnpoki eða sæng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Koddi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Nærföt, sundföt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Handklæði, þvottapoki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Tannbursti, tannkrem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Sápa, sjampó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Félagsgalli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Keppnisskór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Legghlífar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Búningur, stuttbuxur og sokkar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Regn- og/eða vindgalli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Úlpa, hlý peysa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Húfa, vettlingar, sokkar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Auka buxur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Vatnsbrúsi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Afþreyingarefni (spil)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s-IS" dirty="0"/>
              <a:t>Klæðnaður fyrir 5 daga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is-IS" dirty="0"/>
          </a:p>
          <a:p>
            <a:pPr marL="201168" lvl="1" indent="0">
              <a:buNone/>
            </a:pPr>
            <a:r>
              <a:rPr lang="is-IS" b="1" dirty="0"/>
              <a:t>Merktu allt! </a:t>
            </a:r>
            <a:r>
              <a:rPr lang="is-IS" dirty="0"/>
              <a:t>Allur búnaður, hver einstök flík, skór meðtalið skal vera mjög vel merkt með nafni, símanúmeri og félagi.</a:t>
            </a:r>
          </a:p>
          <a:p>
            <a:pPr marL="201168" lvl="1" indent="0">
              <a:buNone/>
            </a:pPr>
            <a:endParaRPr lang="is-IS" dirty="0"/>
          </a:p>
          <a:p>
            <a:pPr marL="201168" lvl="1" indent="0">
              <a:buNone/>
            </a:pPr>
            <a:r>
              <a:rPr lang="en-US" b="1" dirty="0" err="1"/>
              <a:t>Keppandinn</a:t>
            </a:r>
            <a:r>
              <a:rPr lang="en-US" b="1" dirty="0"/>
              <a:t> </a:t>
            </a:r>
            <a:r>
              <a:rPr lang="en-US" b="1" dirty="0" err="1"/>
              <a:t>pakkar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fáið</a:t>
            </a:r>
            <a:r>
              <a:rPr lang="en-US" dirty="0"/>
              <a:t> </a:t>
            </a:r>
            <a:r>
              <a:rPr lang="en-US" dirty="0" err="1"/>
              <a:t>barnið</a:t>
            </a:r>
            <a:r>
              <a:rPr lang="en-US" dirty="0"/>
              <a:t> í </a:t>
            </a:r>
            <a:r>
              <a:rPr lang="en-US" dirty="0" err="1"/>
              <a:t>lið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ykkur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pakka</a:t>
            </a:r>
            <a:r>
              <a:rPr lang="en-US" dirty="0"/>
              <a:t> </a:t>
            </a:r>
            <a:r>
              <a:rPr lang="en-US" dirty="0" err="1"/>
              <a:t>svo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viti</a:t>
            </a:r>
            <a:r>
              <a:rPr lang="en-US" dirty="0"/>
              <a:t> </a:t>
            </a:r>
            <a:r>
              <a:rPr lang="en-US" dirty="0" err="1"/>
              <a:t>hvað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.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b="1" dirty="0"/>
              <a:t>Ein </a:t>
            </a:r>
            <a:r>
              <a:rPr lang="en-US" b="1" dirty="0" err="1"/>
              <a:t>taska</a:t>
            </a:r>
            <a:r>
              <a:rPr lang="en-US" dirty="0"/>
              <a:t>, </a:t>
            </a:r>
            <a:r>
              <a:rPr lang="en-US" dirty="0" err="1"/>
              <a:t>allur</a:t>
            </a:r>
            <a:r>
              <a:rPr lang="en-US" dirty="0"/>
              <a:t> </a:t>
            </a:r>
            <a:r>
              <a:rPr lang="en-US" dirty="0" err="1"/>
              <a:t>farangur</a:t>
            </a:r>
            <a:r>
              <a:rPr lang="en-US" dirty="0"/>
              <a:t> á </a:t>
            </a:r>
            <a:r>
              <a:rPr lang="en-US" dirty="0" err="1"/>
              <a:t>að</a:t>
            </a:r>
            <a:r>
              <a:rPr lang="en-US" dirty="0"/>
              <a:t> vera í </a:t>
            </a:r>
            <a:r>
              <a:rPr lang="en-US" dirty="0" err="1"/>
              <a:t>einni</a:t>
            </a:r>
            <a:r>
              <a:rPr lang="en-US" dirty="0"/>
              <a:t> </a:t>
            </a:r>
            <a:r>
              <a:rPr lang="en-US" dirty="0" err="1"/>
              <a:t>tösku</a:t>
            </a:r>
            <a:r>
              <a:rPr lang="en-US" dirty="0"/>
              <a:t>, ekki í </a:t>
            </a:r>
            <a:r>
              <a:rPr lang="en-US" dirty="0" err="1"/>
              <a:t>plastpokum</a:t>
            </a:r>
            <a:r>
              <a:rPr lang="en-US" dirty="0"/>
              <a:t>.</a:t>
            </a:r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72F91C58-F417-47CE-862D-2CD01A3AB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715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Afþreying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9EABE9-4840-4A5F-AC46-47E71F331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2021746"/>
            <a:ext cx="6847094" cy="560587"/>
          </a:xfrm>
        </p:spPr>
        <p:txBody>
          <a:bodyPr/>
          <a:lstStyle/>
          <a:p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ýmislegt</a:t>
            </a:r>
            <a:r>
              <a:rPr lang="en-US" dirty="0"/>
              <a:t> </a:t>
            </a:r>
            <a:r>
              <a:rPr lang="en-US" dirty="0" err="1"/>
              <a:t>hægt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gera</a:t>
            </a:r>
            <a:r>
              <a:rPr lang="en-US" dirty="0"/>
              <a:t> á  milli </a:t>
            </a:r>
            <a:r>
              <a:rPr lang="en-US" dirty="0" err="1"/>
              <a:t>leikja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C9AE0-ABF0-48B1-B244-36F6D5854D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Eldheimar</a:t>
            </a:r>
            <a:r>
              <a:rPr lang="en-US" dirty="0"/>
              <a:t> – </a:t>
            </a:r>
            <a:r>
              <a:rPr lang="en-US" dirty="0" err="1"/>
              <a:t>gosminjasafn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Sagnheimar</a:t>
            </a:r>
            <a:r>
              <a:rPr lang="en-US" dirty="0"/>
              <a:t> – </a:t>
            </a:r>
            <a:r>
              <a:rPr lang="en-US" dirty="0" err="1"/>
              <a:t>byggðarsafn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Sæheimar</a:t>
            </a:r>
            <a:r>
              <a:rPr lang="en-US" dirty="0"/>
              <a:t> – </a:t>
            </a:r>
            <a:r>
              <a:rPr lang="en-US" dirty="0" err="1"/>
              <a:t>náttúrugripasafn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Sea Life Trust – </a:t>
            </a:r>
            <a:r>
              <a:rPr lang="en-US" dirty="0" err="1"/>
              <a:t>hvalasafn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Eyjabíó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Golfvöllur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B695E2F-778A-4CF0-9E5D-359CFE43CF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Frisbígolfvöllur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Sund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Stakkó</a:t>
            </a:r>
            <a:r>
              <a:rPr lang="en-US" dirty="0"/>
              <a:t> - </a:t>
            </a:r>
            <a:r>
              <a:rPr lang="en-US" dirty="0" err="1"/>
              <a:t>ærslabelgur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Sprangan</a:t>
            </a:r>
            <a:r>
              <a:rPr lang="en-US" dirty="0"/>
              <a:t> – </a:t>
            </a:r>
            <a:r>
              <a:rPr lang="en-US" dirty="0" err="1"/>
              <a:t>gott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fá</a:t>
            </a:r>
            <a:r>
              <a:rPr lang="en-US" dirty="0"/>
              <a:t> </a:t>
            </a:r>
            <a:r>
              <a:rPr lang="en-US" dirty="0" err="1"/>
              <a:t>leiðsögn</a:t>
            </a:r>
            <a:r>
              <a:rPr lang="en-US" dirty="0"/>
              <a:t> og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varlega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Gönguferðir</a:t>
            </a:r>
            <a:r>
              <a:rPr lang="en-US" dirty="0"/>
              <a:t> – </a:t>
            </a:r>
            <a:r>
              <a:rPr lang="en-US" dirty="0" err="1"/>
              <a:t>t.d.</a:t>
            </a:r>
            <a:r>
              <a:rPr lang="en-US" dirty="0"/>
              <a:t> </a:t>
            </a:r>
            <a:r>
              <a:rPr lang="en-US" dirty="0" err="1"/>
              <a:t>uppá</a:t>
            </a:r>
            <a:r>
              <a:rPr lang="en-US" dirty="0"/>
              <a:t> </a:t>
            </a:r>
            <a:r>
              <a:rPr lang="en-US" dirty="0" err="1"/>
              <a:t>Eldfell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Herjólfsdalur</a:t>
            </a:r>
            <a:r>
              <a:rPr lang="en-US" dirty="0"/>
              <a:t> – </a:t>
            </a:r>
            <a:r>
              <a:rPr lang="en-US" dirty="0" err="1"/>
              <a:t>aparóla</a:t>
            </a:r>
            <a:r>
              <a:rPr lang="en-US" dirty="0"/>
              <a:t> </a:t>
            </a:r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A160341B-1E78-4727-A24C-BEAC5B914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53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6CF39C-7C49-4448-A743-BEA33A4BF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Hlökkum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sjá</a:t>
            </a:r>
            <a:r>
              <a:rPr lang="en-US" dirty="0"/>
              <a:t> </a:t>
            </a:r>
            <a:r>
              <a:rPr lang="en-US" dirty="0" err="1"/>
              <a:t>ykkur</a:t>
            </a:r>
            <a:r>
              <a:rPr lang="en-US" dirty="0"/>
              <a:t>!</a:t>
            </a:r>
            <a:br>
              <a:rPr lang="en-US" dirty="0"/>
            </a:br>
            <a:r>
              <a:rPr lang="en-US" sz="6600" dirty="0" err="1"/>
              <a:t>Mótsnefndin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9EABE9-4840-4A5F-AC46-47E71F331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A160341B-1E78-4727-A24C-BEAC5B914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57E5F217-C50C-4D92-BC61-843C5FAAE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582" y="3305214"/>
            <a:ext cx="822648" cy="82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90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31. TM </a:t>
            </a:r>
            <a:r>
              <a:rPr lang="en-US" dirty="0" err="1"/>
              <a:t>Mótið</a:t>
            </a:r>
            <a:r>
              <a:rPr lang="en-US" dirty="0"/>
              <a:t> í </a:t>
            </a:r>
            <a:r>
              <a:rPr lang="en-US" dirty="0" err="1"/>
              <a:t>Eyjum</a:t>
            </a:r>
            <a:r>
              <a:rPr lang="en-US" dirty="0"/>
              <a:t>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AFDF0AE-9F6A-4E21-9B65-E3B1EE8BD4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10. – 13. </a:t>
            </a:r>
            <a:r>
              <a:rPr lang="en-US" dirty="0" err="1"/>
              <a:t>júní</a:t>
            </a:r>
            <a:r>
              <a:rPr lang="en-US" dirty="0"/>
              <a:t> 2020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ADCC6CF2-CB70-4CE2-8098-A350AA520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79" y="2582334"/>
            <a:ext cx="10425937" cy="3378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Miðvikudagur</a:t>
            </a:r>
            <a:r>
              <a:rPr lang="en-US" b="1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Komudagur</a:t>
            </a:r>
            <a:r>
              <a:rPr lang="en-US" dirty="0"/>
              <a:t> – </a:t>
            </a:r>
            <a:r>
              <a:rPr lang="en-US" dirty="0" err="1"/>
              <a:t>skemmtisigling</a:t>
            </a:r>
            <a:r>
              <a:rPr lang="en-US" dirty="0"/>
              <a:t> (</a:t>
            </a:r>
            <a:r>
              <a:rPr lang="en-US" dirty="0" err="1"/>
              <a:t>reynum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flestum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einhverjir</a:t>
            </a:r>
            <a:r>
              <a:rPr lang="en-US" dirty="0"/>
              <a:t> </a:t>
            </a:r>
            <a:r>
              <a:rPr lang="en-US" dirty="0" err="1"/>
              <a:t>þurfa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fara</a:t>
            </a:r>
            <a:r>
              <a:rPr lang="en-US" dirty="0"/>
              <a:t> á </a:t>
            </a:r>
            <a:r>
              <a:rPr lang="en-US" dirty="0" err="1"/>
              <a:t>fimmtudegi</a:t>
            </a:r>
            <a:r>
              <a:rPr lang="en-US" dirty="0"/>
              <a:t>) </a:t>
            </a:r>
          </a:p>
          <a:p>
            <a:r>
              <a:rPr lang="en-US" b="1" dirty="0" err="1"/>
              <a:t>Fimmtudagur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3 </a:t>
            </a:r>
            <a:r>
              <a:rPr lang="en-US" dirty="0" err="1"/>
              <a:t>leikir</a:t>
            </a:r>
            <a:r>
              <a:rPr lang="en-US" dirty="0"/>
              <a:t> – </a:t>
            </a:r>
            <a:r>
              <a:rPr lang="en-US" dirty="0" err="1"/>
              <a:t>setning</a:t>
            </a:r>
            <a:r>
              <a:rPr lang="en-US" dirty="0"/>
              <a:t> – </a:t>
            </a:r>
            <a:r>
              <a:rPr lang="en-US" dirty="0" err="1"/>
              <a:t>hæfileikakeppni</a:t>
            </a:r>
            <a:r>
              <a:rPr lang="en-US" dirty="0"/>
              <a:t> </a:t>
            </a:r>
          </a:p>
          <a:p>
            <a:r>
              <a:rPr lang="en-US" b="1" dirty="0" err="1"/>
              <a:t>Föstudagur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3 </a:t>
            </a:r>
            <a:r>
              <a:rPr lang="en-US" dirty="0" err="1"/>
              <a:t>leikir</a:t>
            </a:r>
            <a:r>
              <a:rPr lang="en-US" dirty="0"/>
              <a:t> – </a:t>
            </a:r>
            <a:r>
              <a:rPr lang="en-US" dirty="0" err="1"/>
              <a:t>landsleikur</a:t>
            </a:r>
            <a:r>
              <a:rPr lang="en-US" dirty="0"/>
              <a:t> – </a:t>
            </a:r>
            <a:r>
              <a:rPr lang="en-US" dirty="0" err="1"/>
              <a:t>kvöldvaka</a:t>
            </a:r>
            <a:r>
              <a:rPr lang="en-US" dirty="0"/>
              <a:t> </a:t>
            </a:r>
          </a:p>
          <a:p>
            <a:r>
              <a:rPr lang="en-US" b="1" dirty="0" err="1"/>
              <a:t>Laugardagur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dirty="0"/>
              <a:t>4 </a:t>
            </a:r>
            <a:r>
              <a:rPr lang="en-US" dirty="0" err="1"/>
              <a:t>leikir</a:t>
            </a:r>
            <a:r>
              <a:rPr lang="en-US" dirty="0"/>
              <a:t> – </a:t>
            </a:r>
            <a:r>
              <a:rPr lang="en-US" dirty="0" err="1"/>
              <a:t>lokahóf</a:t>
            </a:r>
            <a:r>
              <a:rPr lang="en-US" dirty="0"/>
              <a:t> – </a:t>
            </a:r>
            <a:r>
              <a:rPr lang="en-US" dirty="0" err="1"/>
              <a:t>brottför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17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99CA9C18-EA41-4865-B203-7196A2A7E2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22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Herjólfur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294E7-CEEC-4D2C-9DED-40D8361B7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6580"/>
            <a:ext cx="10058400" cy="38725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tökum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pláss</a:t>
            </a:r>
            <a:r>
              <a:rPr lang="en-US" dirty="0"/>
              <a:t> í </a:t>
            </a:r>
            <a:r>
              <a:rPr lang="en-US" dirty="0" err="1"/>
              <a:t>Herjólfi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</a:t>
            </a:r>
            <a:r>
              <a:rPr lang="en-US" dirty="0" err="1"/>
              <a:t>leikmenn</a:t>
            </a:r>
            <a:r>
              <a:rPr lang="en-US" dirty="0"/>
              <a:t>, </a:t>
            </a:r>
            <a:r>
              <a:rPr lang="en-US" dirty="0" err="1"/>
              <a:t>þjálfara</a:t>
            </a:r>
            <a:r>
              <a:rPr lang="en-US" dirty="0"/>
              <a:t>, </a:t>
            </a:r>
            <a:r>
              <a:rPr lang="en-US" dirty="0" err="1"/>
              <a:t>fararstjóra</a:t>
            </a:r>
            <a:r>
              <a:rPr lang="en-US" dirty="0"/>
              <a:t> og </a:t>
            </a:r>
            <a:r>
              <a:rPr lang="en-US" dirty="0" err="1"/>
              <a:t>liðsstjóra</a:t>
            </a:r>
            <a:r>
              <a:rPr lang="en-US" dirty="0"/>
              <a:t> í </a:t>
            </a:r>
            <a:r>
              <a:rPr lang="en-US" dirty="0" err="1"/>
              <a:t>ákveðnum</a:t>
            </a:r>
            <a:r>
              <a:rPr lang="en-US" dirty="0"/>
              <a:t> </a:t>
            </a:r>
            <a:r>
              <a:rPr lang="en-US" dirty="0" err="1"/>
              <a:t>ferðum</a:t>
            </a:r>
            <a:r>
              <a:rPr lang="en-US" dirty="0"/>
              <a:t> </a:t>
            </a:r>
            <a:r>
              <a:rPr lang="en-US" dirty="0" err="1"/>
              <a:t>ásamt</a:t>
            </a:r>
            <a:r>
              <a:rPr lang="en-US" dirty="0"/>
              <a:t> </a:t>
            </a:r>
            <a:r>
              <a:rPr lang="en-US" dirty="0" err="1"/>
              <a:t>tveim</a:t>
            </a:r>
            <a:r>
              <a:rPr lang="en-US" dirty="0"/>
              <a:t> </a:t>
            </a:r>
            <a:r>
              <a:rPr lang="en-US" dirty="0" err="1"/>
              <a:t>bílaplássum</a:t>
            </a:r>
            <a:r>
              <a:rPr lang="en-US" dirty="0"/>
              <a:t> – </a:t>
            </a:r>
            <a:r>
              <a:rPr lang="en-US" dirty="0" err="1"/>
              <a:t>Herjólfsferðir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ekki </a:t>
            </a:r>
            <a:r>
              <a:rPr lang="en-US" dirty="0" err="1"/>
              <a:t>innifaldar</a:t>
            </a:r>
            <a:r>
              <a:rPr lang="en-US" dirty="0"/>
              <a:t> í </a:t>
            </a:r>
            <a:r>
              <a:rPr lang="en-US" dirty="0" err="1"/>
              <a:t>mótsgjaldi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Félögin</a:t>
            </a:r>
            <a:r>
              <a:rPr lang="en-US" dirty="0"/>
              <a:t> </a:t>
            </a:r>
            <a:r>
              <a:rPr lang="en-US" dirty="0" err="1"/>
              <a:t>þurfa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ganga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greiðslum</a:t>
            </a:r>
            <a:r>
              <a:rPr lang="en-US" dirty="0"/>
              <a:t> í </a:t>
            </a:r>
            <a:r>
              <a:rPr lang="en-US" dirty="0" err="1"/>
              <a:t>Herjólf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</a:t>
            </a:r>
            <a:r>
              <a:rPr lang="en-US" dirty="0" err="1"/>
              <a:t>þátttakendur</a:t>
            </a:r>
            <a:r>
              <a:rPr lang="en-US" dirty="0"/>
              <a:t> um </a:t>
            </a:r>
            <a:r>
              <a:rPr lang="en-US" dirty="0" err="1"/>
              <a:t>miðjan</a:t>
            </a:r>
            <a:r>
              <a:rPr lang="en-US" dirty="0"/>
              <a:t> </a:t>
            </a:r>
            <a:r>
              <a:rPr lang="en-US" dirty="0" err="1"/>
              <a:t>febrúar</a:t>
            </a:r>
            <a:r>
              <a:rPr lang="en-US" dirty="0"/>
              <a:t>, </a:t>
            </a:r>
            <a:r>
              <a:rPr lang="en-US" dirty="0" err="1"/>
              <a:t>sendum</a:t>
            </a:r>
            <a:r>
              <a:rPr lang="en-US" dirty="0"/>
              <a:t> </a:t>
            </a:r>
            <a:r>
              <a:rPr lang="en-US" dirty="0" err="1"/>
              <a:t>nánari</a:t>
            </a:r>
            <a:r>
              <a:rPr lang="en-US" dirty="0"/>
              <a:t> </a:t>
            </a:r>
            <a:r>
              <a:rPr lang="en-US" dirty="0" err="1"/>
              <a:t>dagsetningu</a:t>
            </a:r>
            <a:r>
              <a:rPr lang="en-US" dirty="0"/>
              <a:t> í </a:t>
            </a:r>
            <a:r>
              <a:rPr lang="en-US" dirty="0" err="1"/>
              <a:t>tölvupósti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Í </a:t>
            </a:r>
            <a:r>
              <a:rPr lang="en-US" dirty="0" err="1"/>
              <a:t>byrjun</a:t>
            </a:r>
            <a:r>
              <a:rPr lang="en-US" dirty="0"/>
              <a:t> mars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þær</a:t>
            </a:r>
            <a:r>
              <a:rPr lang="en-US" dirty="0"/>
              <a:t> </a:t>
            </a:r>
            <a:r>
              <a:rPr lang="en-US" dirty="0" err="1"/>
              <a:t>ferðir</a:t>
            </a:r>
            <a:r>
              <a:rPr lang="en-US" dirty="0"/>
              <a:t> og </a:t>
            </a:r>
            <a:r>
              <a:rPr lang="en-US" dirty="0" err="1"/>
              <a:t>pláss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ekki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frátekin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</a:t>
            </a:r>
            <a:r>
              <a:rPr lang="en-US" dirty="0" err="1"/>
              <a:t>þátttakendur</a:t>
            </a:r>
            <a:r>
              <a:rPr lang="en-US" dirty="0"/>
              <a:t> í </a:t>
            </a:r>
            <a:r>
              <a:rPr lang="en-US" dirty="0" err="1"/>
              <a:t>sölu</a:t>
            </a:r>
            <a:r>
              <a:rPr lang="en-US" dirty="0"/>
              <a:t>, </a:t>
            </a:r>
            <a:r>
              <a:rPr lang="en-US" dirty="0" err="1"/>
              <a:t>þá</a:t>
            </a:r>
            <a:r>
              <a:rPr lang="en-US" dirty="0"/>
              <a:t> geta </a:t>
            </a:r>
            <a:r>
              <a:rPr lang="en-US" dirty="0" err="1"/>
              <a:t>foreldrar</a:t>
            </a:r>
            <a:r>
              <a:rPr lang="en-US" dirty="0"/>
              <a:t> og </a:t>
            </a:r>
            <a:r>
              <a:rPr lang="en-US" dirty="0" err="1"/>
              <a:t>aðrir</a:t>
            </a:r>
            <a:r>
              <a:rPr lang="en-US" dirty="0"/>
              <a:t> </a:t>
            </a:r>
            <a:r>
              <a:rPr lang="en-US" dirty="0" err="1"/>
              <a:t>gestir</a:t>
            </a:r>
            <a:r>
              <a:rPr lang="en-US" dirty="0"/>
              <a:t> </a:t>
            </a:r>
            <a:r>
              <a:rPr lang="en-US" dirty="0" err="1"/>
              <a:t>bókað</a:t>
            </a:r>
            <a:r>
              <a:rPr lang="en-US" dirty="0"/>
              <a:t> </a:t>
            </a:r>
            <a:r>
              <a:rPr lang="en-US" dirty="0" err="1"/>
              <a:t>sér</a:t>
            </a:r>
            <a:r>
              <a:rPr lang="en-US" dirty="0"/>
              <a:t> far.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Hægt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skrá</a:t>
            </a:r>
            <a:r>
              <a:rPr lang="en-US" dirty="0"/>
              <a:t> sig á </a:t>
            </a:r>
            <a:r>
              <a:rPr lang="en-US" dirty="0" err="1"/>
              <a:t>póstlista</a:t>
            </a:r>
            <a:r>
              <a:rPr lang="en-US" dirty="0"/>
              <a:t> </a:t>
            </a:r>
            <a:r>
              <a:rPr lang="en-US" dirty="0" err="1"/>
              <a:t>hjá</a:t>
            </a:r>
            <a:r>
              <a:rPr lang="en-US" dirty="0"/>
              <a:t> </a:t>
            </a:r>
            <a:r>
              <a:rPr lang="en-US" dirty="0" err="1"/>
              <a:t>Herjólfi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fylgjast</a:t>
            </a:r>
            <a:r>
              <a:rPr lang="en-US" dirty="0"/>
              <a:t> </a:t>
            </a:r>
            <a:r>
              <a:rPr lang="en-US" dirty="0" err="1"/>
              <a:t>betur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,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því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senda</a:t>
            </a:r>
            <a:r>
              <a:rPr lang="en-US" dirty="0"/>
              <a:t> </a:t>
            </a:r>
            <a:r>
              <a:rPr lang="en-US" dirty="0" err="1"/>
              <a:t>póst</a:t>
            </a:r>
            <a:r>
              <a:rPr lang="en-US" dirty="0"/>
              <a:t> á </a:t>
            </a:r>
            <a:r>
              <a:rPr lang="en-US" dirty="0">
                <a:hlinkClick r:id="rId2"/>
              </a:rPr>
              <a:t>herjolfur@herjolfur.is</a:t>
            </a:r>
            <a:r>
              <a:rPr lang="en-US" dirty="0"/>
              <a:t> og </a:t>
            </a:r>
            <a:r>
              <a:rPr lang="en-US" dirty="0" err="1"/>
              <a:t>setja</a:t>
            </a:r>
            <a:r>
              <a:rPr lang="en-US" dirty="0"/>
              <a:t> “TM </a:t>
            </a:r>
            <a:r>
              <a:rPr lang="en-US" dirty="0" err="1"/>
              <a:t>Mótið</a:t>
            </a:r>
            <a:r>
              <a:rPr lang="en-US" dirty="0"/>
              <a:t> í </a:t>
            </a:r>
            <a:r>
              <a:rPr lang="en-US" dirty="0" err="1"/>
              <a:t>Eyjum</a:t>
            </a:r>
            <a:r>
              <a:rPr lang="en-US" dirty="0"/>
              <a:t>” í </a:t>
            </a:r>
            <a:r>
              <a:rPr lang="en-US" dirty="0" err="1"/>
              <a:t>viðfangsefni</a:t>
            </a:r>
            <a:r>
              <a:rPr lang="en-US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Allar</a:t>
            </a:r>
            <a:r>
              <a:rPr lang="en-US" dirty="0"/>
              <a:t> </a:t>
            </a:r>
            <a:r>
              <a:rPr lang="en-US" dirty="0" err="1"/>
              <a:t>nánari</a:t>
            </a:r>
            <a:r>
              <a:rPr lang="en-US" dirty="0"/>
              <a:t> </a:t>
            </a:r>
            <a:r>
              <a:rPr lang="en-US" dirty="0" err="1"/>
              <a:t>upplýsingar</a:t>
            </a:r>
            <a:r>
              <a:rPr lang="en-US" dirty="0"/>
              <a:t> um </a:t>
            </a:r>
            <a:r>
              <a:rPr lang="en-US" dirty="0" err="1"/>
              <a:t>ferðaáætlun</a:t>
            </a:r>
            <a:r>
              <a:rPr lang="en-US" dirty="0"/>
              <a:t> </a:t>
            </a:r>
            <a:r>
              <a:rPr lang="en-US" dirty="0" err="1"/>
              <a:t>Herjólfs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á </a:t>
            </a:r>
            <a:r>
              <a:rPr lang="en-US" dirty="0">
                <a:hlinkClick r:id="rId3"/>
              </a:rPr>
              <a:t>www.herjolfur.is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393BF1E5-C305-45EE-8ADC-EAAC9DE3AA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37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Mótsgjald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7CD5E2-59CB-4C0C-BCEA-F92A0FE42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9640628" cy="442923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Þátttökugjald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Þátttökugjald</a:t>
            </a:r>
            <a:r>
              <a:rPr lang="en-US" dirty="0"/>
              <a:t> pr. </a:t>
            </a:r>
            <a:r>
              <a:rPr lang="en-US" dirty="0" err="1"/>
              <a:t>lið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20.500 kr. – </a:t>
            </a:r>
            <a:r>
              <a:rPr lang="en-US" dirty="0" err="1"/>
              <a:t>eindagi</a:t>
            </a:r>
            <a:r>
              <a:rPr lang="en-US" dirty="0"/>
              <a:t> 20. </a:t>
            </a:r>
            <a:r>
              <a:rPr lang="en-US" dirty="0" err="1"/>
              <a:t>janúar</a:t>
            </a:r>
            <a:r>
              <a:rPr lang="en-US" dirty="0"/>
              <a:t>, </a:t>
            </a:r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hækkar</a:t>
            </a:r>
            <a:r>
              <a:rPr lang="en-US" dirty="0"/>
              <a:t> </a:t>
            </a:r>
            <a:r>
              <a:rPr lang="en-US" dirty="0" err="1"/>
              <a:t>gjaldið</a:t>
            </a:r>
            <a:r>
              <a:rPr lang="en-US" dirty="0"/>
              <a:t> í 22.500 kr.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Innifalið</a:t>
            </a:r>
            <a:r>
              <a:rPr lang="en-US" dirty="0"/>
              <a:t> í </a:t>
            </a:r>
            <a:r>
              <a:rPr lang="en-US" dirty="0" err="1"/>
              <a:t>þátttökugjaldi</a:t>
            </a:r>
            <a:r>
              <a:rPr lang="en-US" dirty="0"/>
              <a:t>: </a:t>
            </a:r>
            <a:r>
              <a:rPr lang="en-US" dirty="0" err="1"/>
              <a:t>Rútuferð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og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bryggju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gististað</a:t>
            </a:r>
            <a:r>
              <a:rPr lang="en-US" dirty="0"/>
              <a:t> </a:t>
            </a:r>
            <a:r>
              <a:rPr lang="en-US" dirty="0" err="1"/>
              <a:t>sé</a:t>
            </a:r>
            <a:r>
              <a:rPr lang="en-US" dirty="0"/>
              <a:t> </a:t>
            </a:r>
            <a:r>
              <a:rPr lang="en-US" dirty="0" err="1"/>
              <a:t>þess</a:t>
            </a:r>
            <a:r>
              <a:rPr lang="en-US" dirty="0"/>
              <a:t> </a:t>
            </a:r>
            <a:r>
              <a:rPr lang="en-US" dirty="0" err="1"/>
              <a:t>óskað</a:t>
            </a:r>
            <a:r>
              <a:rPr lang="en-US" dirty="0"/>
              <a:t>, </a:t>
            </a:r>
            <a:r>
              <a:rPr lang="en-US" dirty="0" err="1"/>
              <a:t>rútuferðir</a:t>
            </a:r>
            <a:r>
              <a:rPr lang="en-US" dirty="0"/>
              <a:t> í </a:t>
            </a:r>
            <a:r>
              <a:rPr lang="en-US" dirty="0" err="1"/>
              <a:t>kringum</a:t>
            </a:r>
            <a:r>
              <a:rPr lang="en-US" dirty="0"/>
              <a:t> </a:t>
            </a:r>
            <a:r>
              <a:rPr lang="en-US" dirty="0" err="1"/>
              <a:t>matartíma</a:t>
            </a:r>
            <a:r>
              <a:rPr lang="en-US" dirty="0"/>
              <a:t>, </a:t>
            </a:r>
            <a:r>
              <a:rPr lang="en-US" dirty="0" err="1"/>
              <a:t>dómgæsla</a:t>
            </a:r>
            <a:r>
              <a:rPr lang="en-US" dirty="0"/>
              <a:t> </a:t>
            </a:r>
            <a:r>
              <a:rPr lang="en-US" dirty="0" err="1"/>
              <a:t>ofl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Mótsgjald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Mótsgjald</a:t>
            </a:r>
            <a:r>
              <a:rPr lang="en-US" dirty="0"/>
              <a:t> pr. </a:t>
            </a:r>
            <a:r>
              <a:rPr lang="en-US" dirty="0" err="1"/>
              <a:t>þátttakanda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20.500 kr. – </a:t>
            </a:r>
            <a:r>
              <a:rPr lang="en-US" dirty="0" err="1"/>
              <a:t>eindagi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4. </a:t>
            </a:r>
            <a:r>
              <a:rPr lang="en-US" dirty="0" err="1"/>
              <a:t>apríl</a:t>
            </a:r>
            <a:r>
              <a:rPr lang="en-US" dirty="0"/>
              <a:t>, </a:t>
            </a:r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hækkar</a:t>
            </a:r>
            <a:r>
              <a:rPr lang="en-US" dirty="0"/>
              <a:t> </a:t>
            </a:r>
            <a:r>
              <a:rPr lang="en-US" dirty="0" err="1"/>
              <a:t>gjaldið</a:t>
            </a:r>
            <a:r>
              <a:rPr lang="en-US" dirty="0"/>
              <a:t> í 21.500 kr.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Þátttakendur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allir</a:t>
            </a:r>
            <a:r>
              <a:rPr lang="en-US" dirty="0"/>
              <a:t> </a:t>
            </a:r>
            <a:r>
              <a:rPr lang="en-US" dirty="0" err="1"/>
              <a:t>leikmenn</a:t>
            </a:r>
            <a:r>
              <a:rPr lang="en-US" dirty="0"/>
              <a:t> </a:t>
            </a:r>
            <a:r>
              <a:rPr lang="en-US" dirty="0" err="1"/>
              <a:t>ásamt</a:t>
            </a:r>
            <a:r>
              <a:rPr lang="en-US" dirty="0"/>
              <a:t> </a:t>
            </a:r>
            <a:r>
              <a:rPr lang="en-US" dirty="0" err="1"/>
              <a:t>þeim</a:t>
            </a:r>
            <a:r>
              <a:rPr lang="en-US" dirty="0"/>
              <a:t> </a:t>
            </a:r>
            <a:r>
              <a:rPr lang="en-US" dirty="0" err="1"/>
              <a:t>þjálfurum</a:t>
            </a:r>
            <a:r>
              <a:rPr lang="en-US" dirty="0"/>
              <a:t>, </a:t>
            </a:r>
            <a:r>
              <a:rPr lang="en-US" dirty="0" err="1"/>
              <a:t>fararstjórum</a:t>
            </a:r>
            <a:r>
              <a:rPr lang="en-US" dirty="0"/>
              <a:t> og </a:t>
            </a:r>
            <a:r>
              <a:rPr lang="en-US" dirty="0" err="1"/>
              <a:t>liðsstjórum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gista</a:t>
            </a:r>
            <a:r>
              <a:rPr lang="en-US" dirty="0"/>
              <a:t> og </a:t>
            </a:r>
            <a:r>
              <a:rPr lang="en-US" dirty="0" err="1"/>
              <a:t>eru</a:t>
            </a:r>
            <a:r>
              <a:rPr lang="en-US" dirty="0"/>
              <a:t> í mat á </a:t>
            </a:r>
            <a:r>
              <a:rPr lang="en-US" dirty="0" err="1"/>
              <a:t>vegum</a:t>
            </a:r>
            <a:r>
              <a:rPr lang="en-US" dirty="0"/>
              <a:t> TM </a:t>
            </a:r>
            <a:r>
              <a:rPr lang="en-US" dirty="0" err="1"/>
              <a:t>Mótsins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Gerð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krafa</a:t>
            </a:r>
            <a:r>
              <a:rPr lang="en-US" dirty="0"/>
              <a:t> um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greitt</a:t>
            </a:r>
            <a:r>
              <a:rPr lang="en-US" dirty="0"/>
              <a:t> </a:t>
            </a:r>
            <a:r>
              <a:rPr lang="en-US" dirty="0" err="1"/>
              <a:t>sé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1 </a:t>
            </a:r>
            <a:r>
              <a:rPr lang="en-US" dirty="0" err="1"/>
              <a:t>fullorðinn</a:t>
            </a:r>
            <a:r>
              <a:rPr lang="en-US" dirty="0"/>
              <a:t> á </a:t>
            </a:r>
            <a:r>
              <a:rPr lang="en-US" dirty="0" err="1"/>
              <a:t>hvert</a:t>
            </a:r>
            <a:r>
              <a:rPr lang="en-US" dirty="0"/>
              <a:t> </a:t>
            </a:r>
            <a:r>
              <a:rPr lang="en-US" dirty="0" err="1"/>
              <a:t>lið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Innifalið</a:t>
            </a:r>
            <a:r>
              <a:rPr lang="en-US" dirty="0"/>
              <a:t> í </a:t>
            </a:r>
            <a:r>
              <a:rPr lang="en-US" dirty="0" err="1"/>
              <a:t>mótsgjaldi</a:t>
            </a:r>
            <a:r>
              <a:rPr lang="en-US" dirty="0"/>
              <a:t>: </a:t>
            </a:r>
            <a:r>
              <a:rPr lang="en-US" dirty="0" err="1"/>
              <a:t>Gisting</a:t>
            </a:r>
            <a:r>
              <a:rPr lang="en-US" dirty="0"/>
              <a:t> í </a:t>
            </a:r>
            <a:r>
              <a:rPr lang="en-US" dirty="0" err="1"/>
              <a:t>þrjár</a:t>
            </a:r>
            <a:r>
              <a:rPr lang="en-US" dirty="0"/>
              <a:t> </a:t>
            </a:r>
            <a:r>
              <a:rPr lang="en-US" dirty="0" err="1"/>
              <a:t>nætur</a:t>
            </a:r>
            <a:r>
              <a:rPr lang="en-US" dirty="0"/>
              <a:t>, 3x </a:t>
            </a:r>
            <a:r>
              <a:rPr lang="en-US" dirty="0" err="1"/>
              <a:t>morgunmatur</a:t>
            </a:r>
            <a:r>
              <a:rPr lang="en-US" dirty="0"/>
              <a:t>, 3x </a:t>
            </a:r>
            <a:r>
              <a:rPr lang="en-US" dirty="0" err="1"/>
              <a:t>hádegismatur</a:t>
            </a:r>
            <a:r>
              <a:rPr lang="en-US" dirty="0"/>
              <a:t>, 3x </a:t>
            </a:r>
            <a:r>
              <a:rPr lang="en-US" dirty="0" err="1"/>
              <a:t>kvöldmatur</a:t>
            </a:r>
            <a:r>
              <a:rPr lang="en-US" dirty="0"/>
              <a:t>, </a:t>
            </a:r>
            <a:r>
              <a:rPr lang="en-US" dirty="0" err="1"/>
              <a:t>setningarathöfn</a:t>
            </a:r>
            <a:r>
              <a:rPr lang="en-US" dirty="0"/>
              <a:t>, </a:t>
            </a:r>
            <a:r>
              <a:rPr lang="en-US" dirty="0" err="1"/>
              <a:t>grillveisla</a:t>
            </a:r>
            <a:r>
              <a:rPr lang="en-US" dirty="0"/>
              <a:t>, </a:t>
            </a:r>
            <a:r>
              <a:rPr lang="en-US" dirty="0" err="1"/>
              <a:t>landsleikur</a:t>
            </a:r>
            <a:r>
              <a:rPr lang="en-US" dirty="0"/>
              <a:t>, </a:t>
            </a:r>
            <a:r>
              <a:rPr lang="en-US" dirty="0" err="1"/>
              <a:t>kvöldvaka</a:t>
            </a:r>
            <a:r>
              <a:rPr lang="en-US" dirty="0"/>
              <a:t>, </a:t>
            </a:r>
            <a:r>
              <a:rPr lang="en-US" dirty="0" err="1"/>
              <a:t>lokahóf</a:t>
            </a:r>
            <a:r>
              <a:rPr lang="en-US" dirty="0"/>
              <a:t>, 3x í </a:t>
            </a:r>
            <a:r>
              <a:rPr lang="en-US" dirty="0" err="1"/>
              <a:t>sund</a:t>
            </a:r>
            <a:r>
              <a:rPr lang="en-US" dirty="0"/>
              <a:t>, </a:t>
            </a:r>
            <a:r>
              <a:rPr lang="en-US" dirty="0" err="1"/>
              <a:t>skemmtisigling</a:t>
            </a:r>
            <a:r>
              <a:rPr lang="en-US" dirty="0"/>
              <a:t> </a:t>
            </a:r>
            <a:r>
              <a:rPr lang="en-US" dirty="0" err="1"/>
              <a:t>ofl</a:t>
            </a:r>
            <a:r>
              <a:rPr lang="en-US" dirty="0"/>
              <a:t>. </a:t>
            </a:r>
            <a:r>
              <a:rPr lang="en-US" dirty="0" err="1"/>
              <a:t>skemmtilegt</a:t>
            </a:r>
            <a:r>
              <a:rPr lang="en-US" dirty="0"/>
              <a:t>. Auk </a:t>
            </a:r>
            <a:r>
              <a:rPr lang="en-US" dirty="0" err="1"/>
              <a:t>þess</a:t>
            </a:r>
            <a:r>
              <a:rPr lang="en-US" dirty="0"/>
              <a:t> </a:t>
            </a:r>
            <a:r>
              <a:rPr lang="en-US" dirty="0" err="1"/>
              <a:t>fá</a:t>
            </a:r>
            <a:r>
              <a:rPr lang="en-US" dirty="0"/>
              <a:t> </a:t>
            </a:r>
            <a:r>
              <a:rPr lang="en-US" dirty="0" err="1"/>
              <a:t>allir</a:t>
            </a:r>
            <a:r>
              <a:rPr lang="en-US" dirty="0"/>
              <a:t> </a:t>
            </a:r>
            <a:r>
              <a:rPr lang="en-US" dirty="0" err="1"/>
              <a:t>leikmenn</a:t>
            </a:r>
            <a:r>
              <a:rPr lang="en-US" dirty="0"/>
              <a:t> </a:t>
            </a:r>
            <a:r>
              <a:rPr lang="en-US" dirty="0" err="1"/>
              <a:t>gjafir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styrktaraðilum</a:t>
            </a:r>
            <a:r>
              <a:rPr lang="en-US" dirty="0"/>
              <a:t> </a:t>
            </a:r>
            <a:r>
              <a:rPr lang="en-US" dirty="0" err="1"/>
              <a:t>mótsins</a:t>
            </a:r>
            <a:r>
              <a:rPr lang="en-US" dirty="0"/>
              <a:t>. </a:t>
            </a:r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AD44A7F6-D381-4233-9A97-598CE5DC1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28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Gisting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50993-86C1-4AFC-B62D-B0CD9E341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Þátttakendur</a:t>
            </a:r>
            <a:r>
              <a:rPr lang="en-US" dirty="0"/>
              <a:t> á </a:t>
            </a:r>
            <a:r>
              <a:rPr lang="en-US" dirty="0" err="1"/>
              <a:t>mótinu</a:t>
            </a:r>
            <a:r>
              <a:rPr lang="en-US" dirty="0"/>
              <a:t> </a:t>
            </a:r>
            <a:r>
              <a:rPr lang="en-US" dirty="0" err="1"/>
              <a:t>gista</a:t>
            </a:r>
            <a:r>
              <a:rPr lang="en-US" dirty="0"/>
              <a:t> í </a:t>
            </a:r>
            <a:r>
              <a:rPr lang="en-US" dirty="0" err="1"/>
              <a:t>skólum</a:t>
            </a:r>
            <a:r>
              <a:rPr lang="en-US" dirty="0"/>
              <a:t> og </a:t>
            </a:r>
            <a:r>
              <a:rPr lang="en-US" dirty="0" err="1"/>
              <a:t>félagsheimilum</a:t>
            </a:r>
            <a:r>
              <a:rPr lang="en-US" dirty="0"/>
              <a:t>.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fer</a:t>
            </a:r>
            <a:r>
              <a:rPr lang="en-US" dirty="0"/>
              <a:t> </a:t>
            </a:r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stærð</a:t>
            </a:r>
            <a:r>
              <a:rPr lang="en-US" dirty="0"/>
              <a:t> </a:t>
            </a:r>
            <a:r>
              <a:rPr lang="en-US" dirty="0" err="1"/>
              <a:t>hóps</a:t>
            </a:r>
            <a:r>
              <a:rPr lang="en-US" dirty="0"/>
              <a:t> </a:t>
            </a:r>
            <a:r>
              <a:rPr lang="en-US" dirty="0" err="1"/>
              <a:t>hvar</a:t>
            </a:r>
            <a:r>
              <a:rPr lang="en-US" dirty="0"/>
              <a:t> </a:t>
            </a:r>
            <a:r>
              <a:rPr lang="en-US" dirty="0" err="1"/>
              <a:t>hann</a:t>
            </a:r>
            <a:r>
              <a:rPr lang="en-US" dirty="0"/>
              <a:t> </a:t>
            </a:r>
            <a:r>
              <a:rPr lang="en-US" dirty="0" err="1"/>
              <a:t>fær</a:t>
            </a:r>
            <a:r>
              <a:rPr lang="en-US" dirty="0"/>
              <a:t> </a:t>
            </a:r>
            <a:r>
              <a:rPr lang="en-US" dirty="0" err="1"/>
              <a:t>gistingu</a:t>
            </a:r>
            <a:r>
              <a:rPr lang="en-US" dirty="0"/>
              <a:t>, </a:t>
            </a:r>
            <a:r>
              <a:rPr lang="en-US" dirty="0" err="1"/>
              <a:t>því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þarf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nýta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gistipláss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höfum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best.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sz="1800" dirty="0" err="1"/>
              <a:t>Hvert</a:t>
            </a:r>
            <a:r>
              <a:rPr lang="en-US" sz="1800" dirty="0"/>
              <a:t> </a:t>
            </a:r>
            <a:r>
              <a:rPr lang="en-US" sz="1800" dirty="0" err="1"/>
              <a:t>félag</a:t>
            </a:r>
            <a:r>
              <a:rPr lang="en-US" sz="1800" dirty="0"/>
              <a:t> </a:t>
            </a:r>
            <a:r>
              <a:rPr lang="en-US" sz="1800" dirty="0" err="1"/>
              <a:t>fær</a:t>
            </a:r>
            <a:r>
              <a:rPr lang="en-US" sz="1800" dirty="0"/>
              <a:t> </a:t>
            </a:r>
            <a:r>
              <a:rPr lang="en-US" sz="1800" dirty="0" err="1"/>
              <a:t>stofu</a:t>
            </a:r>
            <a:r>
              <a:rPr lang="en-US" sz="1800" dirty="0"/>
              <a:t>/r </a:t>
            </a:r>
            <a:r>
              <a:rPr lang="en-US" sz="1800" dirty="0" err="1"/>
              <a:t>til</a:t>
            </a:r>
            <a:r>
              <a:rPr lang="en-US" sz="1800" dirty="0"/>
              <a:t> </a:t>
            </a:r>
            <a:r>
              <a:rPr lang="en-US" sz="1800" dirty="0" err="1"/>
              <a:t>umráða</a:t>
            </a:r>
            <a:r>
              <a:rPr lang="en-US" sz="1800" dirty="0"/>
              <a:t> </a:t>
            </a:r>
            <a:r>
              <a:rPr lang="en-US" sz="1800" dirty="0" err="1"/>
              <a:t>sem</a:t>
            </a:r>
            <a:r>
              <a:rPr lang="en-US" sz="1800" dirty="0"/>
              <a:t> </a:t>
            </a:r>
            <a:r>
              <a:rPr lang="en-US" sz="1800" dirty="0" err="1"/>
              <a:t>það</a:t>
            </a:r>
            <a:r>
              <a:rPr lang="en-US" sz="1800" dirty="0"/>
              <a:t> </a:t>
            </a:r>
            <a:r>
              <a:rPr lang="en-US" sz="1800" dirty="0" err="1"/>
              <a:t>skal</a:t>
            </a:r>
            <a:r>
              <a:rPr lang="en-US" sz="1800" dirty="0"/>
              <a:t> </a:t>
            </a:r>
            <a:r>
              <a:rPr lang="en-US" sz="1800" dirty="0" err="1"/>
              <a:t>sjá</a:t>
            </a:r>
            <a:r>
              <a:rPr lang="en-US" sz="1800" dirty="0"/>
              <a:t> um </a:t>
            </a:r>
            <a:r>
              <a:rPr lang="en-US" sz="1800" dirty="0" err="1"/>
              <a:t>að</a:t>
            </a:r>
            <a:r>
              <a:rPr lang="en-US" sz="1800" dirty="0"/>
              <a:t> </a:t>
            </a:r>
            <a:r>
              <a:rPr lang="en-US" sz="1800" dirty="0" err="1"/>
              <a:t>halda</a:t>
            </a:r>
            <a:r>
              <a:rPr lang="en-US" sz="1800" dirty="0"/>
              <a:t> </a:t>
            </a:r>
            <a:r>
              <a:rPr lang="en-US" sz="1800" dirty="0" err="1"/>
              <a:t>hreinum</a:t>
            </a:r>
            <a:r>
              <a:rPr lang="en-US" sz="1800" dirty="0"/>
              <a:t> </a:t>
            </a:r>
            <a:r>
              <a:rPr lang="en-US" sz="1800" dirty="0" err="1"/>
              <a:t>meðan</a:t>
            </a:r>
            <a:r>
              <a:rPr lang="en-US" sz="1800" dirty="0"/>
              <a:t> á </a:t>
            </a:r>
            <a:r>
              <a:rPr lang="en-US" sz="1800" dirty="0" err="1"/>
              <a:t>mótinu</a:t>
            </a:r>
            <a:r>
              <a:rPr lang="en-US" sz="1800" dirty="0"/>
              <a:t> </a:t>
            </a:r>
            <a:r>
              <a:rPr lang="en-US" sz="1800" dirty="0" err="1"/>
              <a:t>stendur</a:t>
            </a:r>
            <a:r>
              <a:rPr lang="en-US" sz="1800" dirty="0"/>
              <a:t> (</a:t>
            </a:r>
            <a:r>
              <a:rPr lang="en-US" sz="1800" dirty="0" err="1"/>
              <a:t>þar</a:t>
            </a:r>
            <a:r>
              <a:rPr lang="en-US" sz="1800" dirty="0"/>
              <a:t> </a:t>
            </a:r>
            <a:r>
              <a:rPr lang="en-US" sz="1800" dirty="0" err="1"/>
              <a:t>með</a:t>
            </a:r>
            <a:r>
              <a:rPr lang="en-US" sz="1800" dirty="0"/>
              <a:t> </a:t>
            </a:r>
            <a:r>
              <a:rPr lang="en-US" sz="1800" dirty="0" err="1"/>
              <a:t>talin</a:t>
            </a:r>
            <a:r>
              <a:rPr lang="en-US" sz="1800" dirty="0"/>
              <a:t> </a:t>
            </a:r>
            <a:r>
              <a:rPr lang="en-US" sz="1800" dirty="0" err="1"/>
              <a:t>salerni</a:t>
            </a:r>
            <a:r>
              <a:rPr lang="en-US" sz="1800" dirty="0"/>
              <a:t>). </a:t>
            </a:r>
            <a:r>
              <a:rPr lang="en-US" sz="1800" b="1" dirty="0" err="1"/>
              <a:t>Verði</a:t>
            </a:r>
            <a:r>
              <a:rPr lang="en-US" sz="1800" b="1" dirty="0"/>
              <a:t> </a:t>
            </a:r>
            <a:r>
              <a:rPr lang="en-US" sz="1800" b="1" dirty="0" err="1"/>
              <a:t>einhverjar</a:t>
            </a:r>
            <a:r>
              <a:rPr lang="en-US" sz="1800" b="1" dirty="0"/>
              <a:t> </a:t>
            </a:r>
            <a:r>
              <a:rPr lang="en-US" sz="1800" b="1" dirty="0" err="1"/>
              <a:t>skemmdir</a:t>
            </a:r>
            <a:r>
              <a:rPr lang="en-US" sz="1800" b="1" dirty="0"/>
              <a:t> </a:t>
            </a:r>
            <a:r>
              <a:rPr lang="en-US" sz="1800" b="1" dirty="0" err="1"/>
              <a:t>ber</a:t>
            </a:r>
            <a:r>
              <a:rPr lang="en-US" sz="1800" b="1" dirty="0"/>
              <a:t> </a:t>
            </a:r>
            <a:r>
              <a:rPr lang="en-US" sz="1800" b="1" dirty="0" err="1"/>
              <a:t>félagið</a:t>
            </a:r>
            <a:r>
              <a:rPr lang="en-US" sz="1800" b="1" dirty="0"/>
              <a:t> </a:t>
            </a:r>
            <a:r>
              <a:rPr lang="en-US" sz="1800" b="1" dirty="0" err="1"/>
              <a:t>ábyrgðina</a:t>
            </a:r>
            <a:r>
              <a:rPr lang="en-US" sz="1800" dirty="0"/>
              <a:t>. </a:t>
            </a:r>
            <a:r>
              <a:rPr lang="en-US" sz="1800" dirty="0" err="1"/>
              <a:t>Við</a:t>
            </a:r>
            <a:r>
              <a:rPr lang="en-US" sz="1800" dirty="0"/>
              <a:t> </a:t>
            </a:r>
            <a:r>
              <a:rPr lang="en-US" sz="1800" dirty="0" err="1"/>
              <a:t>brottför</a:t>
            </a:r>
            <a:r>
              <a:rPr lang="en-US" sz="1800" dirty="0"/>
              <a:t> á </a:t>
            </a:r>
            <a:r>
              <a:rPr lang="en-US" sz="1800" dirty="0" err="1"/>
              <a:t>að</a:t>
            </a:r>
            <a:r>
              <a:rPr lang="en-US" sz="1800" dirty="0"/>
              <a:t> </a:t>
            </a:r>
            <a:r>
              <a:rPr lang="en-US" sz="1800" dirty="0" err="1"/>
              <a:t>sópa</a:t>
            </a:r>
            <a:r>
              <a:rPr lang="en-US" sz="1800" dirty="0"/>
              <a:t> </a:t>
            </a:r>
            <a:r>
              <a:rPr lang="en-US" sz="1800" dirty="0" err="1"/>
              <a:t>stofuna</a:t>
            </a:r>
            <a:r>
              <a:rPr lang="en-US" sz="1800" dirty="0"/>
              <a:t> og </a:t>
            </a:r>
            <a:r>
              <a:rPr lang="en-US" sz="1800" dirty="0" err="1"/>
              <a:t>fara</a:t>
            </a:r>
            <a:r>
              <a:rPr lang="en-US" sz="1800" dirty="0"/>
              <a:t> </a:t>
            </a:r>
            <a:r>
              <a:rPr lang="en-US" sz="1800" dirty="0" err="1"/>
              <a:t>með</a:t>
            </a:r>
            <a:r>
              <a:rPr lang="en-US" sz="1800" dirty="0"/>
              <a:t> </a:t>
            </a:r>
            <a:r>
              <a:rPr lang="en-US" sz="1800" dirty="0" err="1"/>
              <a:t>ruslið</a:t>
            </a:r>
            <a:r>
              <a:rPr lang="en-US" sz="1800" dirty="0"/>
              <a:t> </a:t>
            </a:r>
            <a:r>
              <a:rPr lang="en-US" sz="1800" dirty="0" err="1"/>
              <a:t>út</a:t>
            </a:r>
            <a:r>
              <a:rPr lang="en-US" sz="1800" dirty="0"/>
              <a:t> í </a:t>
            </a:r>
            <a:r>
              <a:rPr lang="en-US" sz="1800" dirty="0" err="1"/>
              <a:t>ruslagám</a:t>
            </a:r>
            <a:r>
              <a:rPr lang="en-US" sz="1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Það</a:t>
            </a:r>
            <a:r>
              <a:rPr lang="en-US" sz="1800" dirty="0"/>
              <a:t> </a:t>
            </a:r>
            <a:r>
              <a:rPr lang="en-US" sz="1800" dirty="0" err="1"/>
              <a:t>þarf</a:t>
            </a:r>
            <a:r>
              <a:rPr lang="en-US" sz="1800" dirty="0"/>
              <a:t> </a:t>
            </a:r>
            <a:r>
              <a:rPr lang="en-US" sz="1800" dirty="0" err="1"/>
              <a:t>að</a:t>
            </a:r>
            <a:r>
              <a:rPr lang="en-US" sz="1800" dirty="0"/>
              <a:t> </a:t>
            </a:r>
            <a:r>
              <a:rPr lang="en-US" sz="1800" dirty="0" err="1"/>
              <a:t>gæta</a:t>
            </a:r>
            <a:r>
              <a:rPr lang="en-US" sz="1800" dirty="0"/>
              <a:t> </a:t>
            </a:r>
            <a:r>
              <a:rPr lang="en-US" sz="1800" dirty="0" err="1"/>
              <a:t>þess</a:t>
            </a:r>
            <a:r>
              <a:rPr lang="en-US" sz="1800" dirty="0"/>
              <a:t> </a:t>
            </a:r>
            <a:r>
              <a:rPr lang="en-US" sz="1800" dirty="0" err="1"/>
              <a:t>að</a:t>
            </a:r>
            <a:r>
              <a:rPr lang="en-US" sz="1800" dirty="0"/>
              <a:t> </a:t>
            </a:r>
            <a:r>
              <a:rPr lang="en-US" sz="1800" dirty="0" err="1"/>
              <a:t>hver</a:t>
            </a:r>
            <a:r>
              <a:rPr lang="en-US" sz="1800" dirty="0"/>
              <a:t> </a:t>
            </a:r>
            <a:r>
              <a:rPr lang="en-US" sz="1800" dirty="0" err="1"/>
              <a:t>þátttakandi</a:t>
            </a:r>
            <a:r>
              <a:rPr lang="en-US" sz="1800" dirty="0"/>
              <a:t> </a:t>
            </a:r>
            <a:r>
              <a:rPr lang="en-US" sz="1800" dirty="0" err="1"/>
              <a:t>sé</a:t>
            </a:r>
            <a:r>
              <a:rPr lang="en-US" sz="1800" dirty="0"/>
              <a:t> </a:t>
            </a:r>
            <a:r>
              <a:rPr lang="en-US" sz="1800" dirty="0" err="1"/>
              <a:t>með</a:t>
            </a:r>
            <a:r>
              <a:rPr lang="en-US" sz="1800" dirty="0"/>
              <a:t> </a:t>
            </a:r>
            <a:r>
              <a:rPr lang="en-US" sz="1800" b="1" dirty="0" err="1"/>
              <a:t>einbreiða</a:t>
            </a:r>
            <a:r>
              <a:rPr lang="en-US" sz="1800" b="1" dirty="0"/>
              <a:t> </a:t>
            </a:r>
            <a:r>
              <a:rPr lang="en-US" sz="1800" b="1" dirty="0" err="1"/>
              <a:t>dýnu</a:t>
            </a:r>
            <a:r>
              <a:rPr lang="en-US" sz="1800" dirty="0"/>
              <a:t>. </a:t>
            </a:r>
            <a:r>
              <a:rPr lang="en-US" sz="1800" dirty="0" err="1"/>
              <a:t>Svefnplássið</a:t>
            </a:r>
            <a:r>
              <a:rPr lang="en-US" sz="1800" dirty="0"/>
              <a:t> </a:t>
            </a:r>
            <a:r>
              <a:rPr lang="en-US" sz="1800" dirty="0" err="1"/>
              <a:t>er</a:t>
            </a:r>
            <a:r>
              <a:rPr lang="en-US" sz="1800" dirty="0"/>
              <a:t> </a:t>
            </a:r>
            <a:r>
              <a:rPr lang="en-US" sz="1800" dirty="0" err="1"/>
              <a:t>reiknað</a:t>
            </a:r>
            <a:r>
              <a:rPr lang="en-US" sz="1800" dirty="0"/>
              <a:t> </a:t>
            </a:r>
            <a:r>
              <a:rPr lang="en-US" sz="1800" dirty="0" err="1"/>
              <a:t>út</a:t>
            </a:r>
            <a:r>
              <a:rPr lang="en-US" sz="1800" dirty="0"/>
              <a:t>  </a:t>
            </a:r>
            <a:r>
              <a:rPr lang="en-US" sz="1800" dirty="0" err="1"/>
              <a:t>miðað</a:t>
            </a:r>
            <a:r>
              <a:rPr lang="en-US" sz="1800" dirty="0"/>
              <a:t> </a:t>
            </a:r>
            <a:r>
              <a:rPr lang="en-US" sz="1800" dirty="0" err="1"/>
              <a:t>við</a:t>
            </a:r>
            <a:r>
              <a:rPr lang="en-US" sz="1800" dirty="0"/>
              <a:t> </a:t>
            </a:r>
            <a:r>
              <a:rPr lang="en-US" sz="1800" dirty="0" err="1"/>
              <a:t>einbreiðar</a:t>
            </a:r>
            <a:r>
              <a:rPr lang="en-US" sz="1800" dirty="0"/>
              <a:t> </a:t>
            </a:r>
            <a:r>
              <a:rPr lang="en-US" sz="1800" dirty="0" err="1"/>
              <a:t>dýnur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err="1"/>
              <a:t>Önnur</a:t>
            </a:r>
            <a:r>
              <a:rPr lang="en-US" sz="1800" b="1" dirty="0"/>
              <a:t> </a:t>
            </a:r>
            <a:r>
              <a:rPr lang="en-US" sz="1800" b="1" dirty="0" err="1"/>
              <a:t>gisting</a:t>
            </a:r>
            <a:r>
              <a:rPr lang="en-US" sz="18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Hótel</a:t>
            </a:r>
            <a:r>
              <a:rPr lang="en-US" sz="1800" dirty="0"/>
              <a:t> og </a:t>
            </a:r>
            <a:r>
              <a:rPr lang="en-US" sz="1800" dirty="0" err="1"/>
              <a:t>gistiheimili</a:t>
            </a:r>
            <a:r>
              <a:rPr lang="en-US" sz="1800" dirty="0"/>
              <a:t> - </a:t>
            </a:r>
            <a:r>
              <a:rPr lang="en-US" sz="1800" dirty="0">
                <a:hlinkClick r:id="rId2"/>
              </a:rPr>
              <a:t>www.booking.com</a:t>
            </a:r>
            <a:r>
              <a:rPr lang="en-US" sz="1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Tjaldsvæði</a:t>
            </a:r>
            <a:r>
              <a:rPr lang="en-US" sz="1800" dirty="0"/>
              <a:t> - </a:t>
            </a:r>
            <a:r>
              <a:rPr lang="en-US" sz="1800" dirty="0">
                <a:hlinkClick r:id="rId3"/>
              </a:rPr>
              <a:t>https://glampingandcamping.is/</a:t>
            </a:r>
            <a:endParaRPr lang="en-US" sz="1800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3173ECF4-7123-40DE-A8A6-73BE900D8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101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Matur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FDB68-8944-45AF-ACE7-B033D27E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9439291" cy="4453715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b="1" dirty="0" err="1"/>
              <a:t>Miðvikudagur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sz="1800" dirty="0" err="1"/>
              <a:t>Kvöldmatur</a:t>
            </a:r>
            <a:r>
              <a:rPr lang="en-US" sz="1800" dirty="0"/>
              <a:t> – </a:t>
            </a:r>
            <a:r>
              <a:rPr lang="en-US" sz="1800" dirty="0" err="1"/>
              <a:t>Pönnusteiktar</a:t>
            </a:r>
            <a:r>
              <a:rPr lang="en-US" sz="1800" dirty="0"/>
              <a:t> </a:t>
            </a:r>
            <a:r>
              <a:rPr lang="en-US" sz="1800" dirty="0" err="1"/>
              <a:t>hakkbollur</a:t>
            </a:r>
            <a:endParaRPr lang="en-US" sz="1800" b="1" dirty="0"/>
          </a:p>
          <a:p>
            <a:pPr marL="0" indent="0">
              <a:buNone/>
            </a:pPr>
            <a:r>
              <a:rPr lang="en-US" b="1" dirty="0" err="1"/>
              <a:t>Fimmtudagur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sz="1800" dirty="0" err="1"/>
              <a:t>Morgunmatur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Hádegismatur</a:t>
            </a:r>
            <a:r>
              <a:rPr lang="en-US" sz="1800" dirty="0"/>
              <a:t> – </a:t>
            </a:r>
            <a:r>
              <a:rPr lang="en-US" sz="1800" dirty="0" err="1"/>
              <a:t>Gríms</a:t>
            </a:r>
            <a:r>
              <a:rPr lang="en-US" sz="1800" dirty="0"/>
              <a:t> </a:t>
            </a:r>
            <a:r>
              <a:rPr lang="en-US" sz="1800" dirty="0" err="1"/>
              <a:t>fiskistangir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Kvöldmatur</a:t>
            </a:r>
            <a:r>
              <a:rPr lang="en-US" sz="1800" dirty="0"/>
              <a:t> – </a:t>
            </a:r>
            <a:r>
              <a:rPr lang="en-US" sz="1800" dirty="0" err="1"/>
              <a:t>Píta</a:t>
            </a:r>
            <a:r>
              <a:rPr lang="en-US" sz="1800" dirty="0"/>
              <a:t> m/</a:t>
            </a:r>
            <a:r>
              <a:rPr lang="en-US" sz="1800" dirty="0" err="1"/>
              <a:t>buffi</a:t>
            </a:r>
            <a:endParaRPr lang="en-US" sz="1800" dirty="0"/>
          </a:p>
          <a:p>
            <a:pPr marL="0" indent="0">
              <a:buNone/>
            </a:pPr>
            <a:r>
              <a:rPr lang="en-US" b="1" dirty="0" err="1"/>
              <a:t>Föstudagur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sz="1800" dirty="0" err="1"/>
              <a:t>Morgunmatur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Hádegismatur</a:t>
            </a:r>
            <a:r>
              <a:rPr lang="en-US" sz="1800" dirty="0"/>
              <a:t> – </a:t>
            </a:r>
            <a:r>
              <a:rPr lang="en-US" sz="1800" dirty="0" err="1"/>
              <a:t>Gríms</a:t>
            </a:r>
            <a:r>
              <a:rPr lang="en-US" sz="1800" dirty="0"/>
              <a:t> </a:t>
            </a:r>
            <a:r>
              <a:rPr lang="en-US" sz="1800" dirty="0" err="1"/>
              <a:t>fiskibollur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Kvöldmatur</a:t>
            </a:r>
            <a:r>
              <a:rPr lang="en-US" sz="1800" dirty="0"/>
              <a:t> – </a:t>
            </a:r>
            <a:r>
              <a:rPr lang="en-US" sz="1800" dirty="0" err="1"/>
              <a:t>Kjúklingabitar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b="1" dirty="0" err="1"/>
              <a:t>Laugardagur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sz="1800" dirty="0" err="1"/>
              <a:t>Morgunmatur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Hádegismatur</a:t>
            </a:r>
            <a:r>
              <a:rPr lang="en-US" sz="1800" dirty="0"/>
              <a:t> – </a:t>
            </a:r>
            <a:r>
              <a:rPr lang="en-US" sz="1800" dirty="0" err="1"/>
              <a:t>Tortilluhlaðborð</a:t>
            </a:r>
            <a:r>
              <a:rPr lang="en-US" sz="1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</a:t>
            </a:r>
            <a:r>
              <a:rPr lang="en-US" sz="1800" dirty="0" err="1"/>
              <a:t>Grillveisla</a:t>
            </a:r>
            <a:r>
              <a:rPr lang="en-US" sz="1800" dirty="0"/>
              <a:t> – </a:t>
            </a:r>
            <a:r>
              <a:rPr lang="en-US" sz="1800" dirty="0" err="1"/>
              <a:t>Pylsur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Matseðillinn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hnetu</a:t>
            </a:r>
            <a:r>
              <a:rPr lang="en-US" dirty="0"/>
              <a:t> og </a:t>
            </a:r>
            <a:r>
              <a:rPr lang="en-US" dirty="0" err="1"/>
              <a:t>mjólkurlaus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Valréttir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óþola</a:t>
            </a:r>
            <a:r>
              <a:rPr lang="en-US" dirty="0"/>
              <a:t> í </a:t>
            </a:r>
            <a:r>
              <a:rPr lang="en-US" dirty="0" err="1"/>
              <a:t>boði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daga</a:t>
            </a:r>
            <a:r>
              <a:rPr lang="en-US" dirty="0"/>
              <a:t>, </a:t>
            </a:r>
            <a:r>
              <a:rPr lang="en-US" dirty="0" err="1"/>
              <a:t>sjá</a:t>
            </a:r>
            <a:r>
              <a:rPr lang="en-US" dirty="0"/>
              <a:t> </a:t>
            </a:r>
            <a:r>
              <a:rPr lang="en-US" dirty="0" err="1"/>
              <a:t>nánar</a:t>
            </a:r>
            <a:r>
              <a:rPr lang="en-US" dirty="0"/>
              <a:t> á </a:t>
            </a:r>
            <a:r>
              <a:rPr lang="en-US" dirty="0">
                <a:hlinkClick r:id="rId2"/>
              </a:rPr>
              <a:t>www.tmmotid.is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Óskir</a:t>
            </a:r>
            <a:r>
              <a:rPr lang="en-US" dirty="0"/>
              <a:t> um </a:t>
            </a:r>
            <a:r>
              <a:rPr lang="en-US" dirty="0" err="1"/>
              <a:t>valrétti</a:t>
            </a:r>
            <a:r>
              <a:rPr lang="en-US" dirty="0"/>
              <a:t> og </a:t>
            </a:r>
            <a:r>
              <a:rPr lang="en-US" dirty="0" err="1"/>
              <a:t>upplýsingar</a:t>
            </a:r>
            <a:r>
              <a:rPr lang="en-US" dirty="0"/>
              <a:t> um </a:t>
            </a:r>
            <a:r>
              <a:rPr lang="en-US" dirty="0" err="1"/>
              <a:t>fæðuofnæmi</a:t>
            </a:r>
            <a:r>
              <a:rPr lang="en-US" dirty="0"/>
              <a:t>/</a:t>
            </a:r>
            <a:r>
              <a:rPr lang="en-US" dirty="0" err="1"/>
              <a:t>óþol</a:t>
            </a:r>
            <a:r>
              <a:rPr lang="en-US" dirty="0"/>
              <a:t> </a:t>
            </a:r>
            <a:r>
              <a:rPr lang="en-US" dirty="0" err="1"/>
              <a:t>sendist</a:t>
            </a:r>
            <a:r>
              <a:rPr lang="en-US" dirty="0"/>
              <a:t> á </a:t>
            </a:r>
            <a:r>
              <a:rPr lang="en-US" dirty="0">
                <a:hlinkClick r:id="rId3"/>
              </a:rPr>
              <a:t>siggainga@ibv.is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3. </a:t>
            </a:r>
            <a:r>
              <a:rPr lang="en-US" dirty="0" err="1"/>
              <a:t>júní</a:t>
            </a:r>
            <a:r>
              <a:rPr lang="en-US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72F91C58-F417-47CE-862D-2CD01A3AB4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0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Keppni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FDB68-8944-45AF-ACE7-B033D27E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83588"/>
            <a:ext cx="9439291" cy="465272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Á </a:t>
            </a:r>
            <a:r>
              <a:rPr lang="en-US" dirty="0" err="1"/>
              <a:t>mótinu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leikinn</a:t>
            </a:r>
            <a:r>
              <a:rPr lang="en-US" dirty="0"/>
              <a:t> 7 manna </a:t>
            </a:r>
            <a:r>
              <a:rPr lang="en-US" dirty="0" err="1"/>
              <a:t>bolti</a:t>
            </a:r>
            <a:r>
              <a:rPr lang="en-US" dirty="0"/>
              <a:t> – </a:t>
            </a:r>
            <a:r>
              <a:rPr lang="en-US" dirty="0" err="1"/>
              <a:t>lágmark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hafa</a:t>
            </a:r>
            <a:r>
              <a:rPr lang="en-US" dirty="0"/>
              <a:t> 2 </a:t>
            </a:r>
            <a:r>
              <a:rPr lang="en-US" dirty="0" err="1"/>
              <a:t>varamenn</a:t>
            </a:r>
            <a:r>
              <a:rPr lang="en-US" dirty="0"/>
              <a:t> í </a:t>
            </a:r>
            <a:r>
              <a:rPr lang="en-US" dirty="0" err="1"/>
              <a:t>hverju</a:t>
            </a:r>
            <a:r>
              <a:rPr lang="en-US" dirty="0"/>
              <a:t> </a:t>
            </a:r>
            <a:r>
              <a:rPr lang="en-US" dirty="0" err="1"/>
              <a:t>liði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Í </a:t>
            </a:r>
            <a:r>
              <a:rPr lang="en-US" dirty="0" err="1"/>
              <a:t>leikjum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aldrei</a:t>
            </a:r>
            <a:r>
              <a:rPr lang="en-US" dirty="0"/>
              <a:t> </a:t>
            </a:r>
            <a:r>
              <a:rPr lang="en-US" dirty="0" err="1"/>
              <a:t>skráður</a:t>
            </a:r>
            <a:r>
              <a:rPr lang="en-US" dirty="0"/>
              <a:t> </a:t>
            </a:r>
            <a:r>
              <a:rPr lang="en-US" dirty="0" err="1"/>
              <a:t>meiri</a:t>
            </a:r>
            <a:r>
              <a:rPr lang="en-US" dirty="0"/>
              <a:t> </a:t>
            </a:r>
            <a:r>
              <a:rPr lang="en-US" dirty="0" err="1"/>
              <a:t>markamunur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3 </a:t>
            </a:r>
            <a:r>
              <a:rPr lang="en-US" dirty="0" err="1"/>
              <a:t>mörk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3 – 0 / 4 – 1 / 5 – 2 / 6 – 3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Röðun</a:t>
            </a:r>
            <a:r>
              <a:rPr lang="en-US" dirty="0"/>
              <a:t> </a:t>
            </a:r>
            <a:r>
              <a:rPr lang="en-US" dirty="0" err="1"/>
              <a:t>liða</a:t>
            </a:r>
            <a:r>
              <a:rPr lang="en-US" dirty="0"/>
              <a:t> </a:t>
            </a:r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árangri</a:t>
            </a:r>
            <a:r>
              <a:rPr lang="en-US" dirty="0"/>
              <a:t> í </a:t>
            </a:r>
            <a:r>
              <a:rPr lang="en-US" dirty="0" err="1"/>
              <a:t>riðlum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1. </a:t>
            </a:r>
            <a:r>
              <a:rPr lang="en-US" dirty="0" err="1"/>
              <a:t>stig</a:t>
            </a:r>
            <a:r>
              <a:rPr lang="en-US" dirty="0"/>
              <a:t> / 2. </a:t>
            </a:r>
            <a:r>
              <a:rPr lang="en-US" dirty="0" err="1"/>
              <a:t>Fleiri</a:t>
            </a:r>
            <a:r>
              <a:rPr lang="en-US" dirty="0"/>
              <a:t> </a:t>
            </a:r>
            <a:r>
              <a:rPr lang="en-US" dirty="0" err="1"/>
              <a:t>netto</a:t>
            </a:r>
            <a:r>
              <a:rPr lang="en-US" dirty="0"/>
              <a:t> </a:t>
            </a:r>
            <a:r>
              <a:rPr lang="en-US" dirty="0" err="1"/>
              <a:t>mörk</a:t>
            </a:r>
            <a:r>
              <a:rPr lang="en-US" dirty="0"/>
              <a:t> / 3. </a:t>
            </a:r>
            <a:r>
              <a:rPr lang="en-US" dirty="0" err="1"/>
              <a:t>Innbyrðis</a:t>
            </a:r>
            <a:r>
              <a:rPr lang="en-US" dirty="0"/>
              <a:t> </a:t>
            </a:r>
            <a:r>
              <a:rPr lang="en-US" dirty="0" err="1"/>
              <a:t>viðureign</a:t>
            </a:r>
            <a:r>
              <a:rPr lang="en-US" dirty="0"/>
              <a:t> / 4. </a:t>
            </a:r>
            <a:r>
              <a:rPr lang="en-US" dirty="0" err="1"/>
              <a:t>Hlutkesti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Verði</a:t>
            </a:r>
            <a:r>
              <a:rPr lang="en-US" dirty="0"/>
              <a:t> </a:t>
            </a:r>
            <a:r>
              <a:rPr lang="en-US" dirty="0" err="1"/>
              <a:t>lið</a:t>
            </a:r>
            <a:r>
              <a:rPr lang="en-US" dirty="0"/>
              <a:t> </a:t>
            </a:r>
            <a:r>
              <a:rPr lang="en-US" dirty="0" err="1"/>
              <a:t>jöfn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stigum</a:t>
            </a:r>
            <a:r>
              <a:rPr lang="en-US" dirty="0"/>
              <a:t> í </a:t>
            </a:r>
            <a:r>
              <a:rPr lang="en-US" dirty="0" err="1"/>
              <a:t>riðlakeppni</a:t>
            </a:r>
            <a:r>
              <a:rPr lang="en-US" dirty="0"/>
              <a:t> </a:t>
            </a:r>
            <a:r>
              <a:rPr lang="en-US" dirty="0" err="1"/>
              <a:t>gilda</a:t>
            </a:r>
            <a:r>
              <a:rPr lang="en-US" dirty="0"/>
              <a:t> </a:t>
            </a:r>
            <a:r>
              <a:rPr lang="en-US" dirty="0" err="1"/>
              <a:t>eftirfarandi</a:t>
            </a:r>
            <a:r>
              <a:rPr lang="en-US" dirty="0"/>
              <a:t> </a:t>
            </a:r>
            <a:r>
              <a:rPr lang="en-US" dirty="0" err="1"/>
              <a:t>reglur</a:t>
            </a:r>
            <a:r>
              <a:rPr lang="en-US" dirty="0"/>
              <a:t> um </a:t>
            </a:r>
            <a:r>
              <a:rPr lang="en-US" dirty="0" err="1"/>
              <a:t>röð</a:t>
            </a:r>
            <a:r>
              <a:rPr lang="en-US" dirty="0"/>
              <a:t> </a:t>
            </a:r>
            <a:r>
              <a:rPr lang="en-US" dirty="0" err="1"/>
              <a:t>liða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1. </a:t>
            </a:r>
            <a:r>
              <a:rPr lang="en-US" dirty="0" err="1"/>
              <a:t>Markamismunur</a:t>
            </a:r>
            <a:r>
              <a:rPr lang="en-US" dirty="0"/>
              <a:t> / 2.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markamunur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jafn</a:t>
            </a:r>
            <a:r>
              <a:rPr lang="en-US" dirty="0"/>
              <a:t>, </a:t>
            </a:r>
            <a:r>
              <a:rPr lang="en-US" dirty="0" err="1"/>
              <a:t>þá</a:t>
            </a:r>
            <a:r>
              <a:rPr lang="en-US" dirty="0"/>
              <a:t> </a:t>
            </a:r>
            <a:r>
              <a:rPr lang="en-US" dirty="0" err="1"/>
              <a:t>telst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lið</a:t>
            </a:r>
            <a:r>
              <a:rPr lang="en-US" dirty="0"/>
              <a:t> </a:t>
            </a:r>
            <a:r>
              <a:rPr lang="en-US" dirty="0" err="1"/>
              <a:t>ofar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hefur</a:t>
            </a:r>
            <a:r>
              <a:rPr lang="en-US" dirty="0"/>
              <a:t> </a:t>
            </a:r>
            <a:r>
              <a:rPr lang="en-US" dirty="0" err="1"/>
              <a:t>fengið</a:t>
            </a:r>
            <a:r>
              <a:rPr lang="en-US" dirty="0"/>
              <a:t> </a:t>
            </a:r>
            <a:r>
              <a:rPr lang="en-US" dirty="0" err="1"/>
              <a:t>færri</a:t>
            </a:r>
            <a:r>
              <a:rPr lang="en-US" dirty="0"/>
              <a:t> </a:t>
            </a:r>
            <a:r>
              <a:rPr lang="en-US" dirty="0" err="1"/>
              <a:t>mörk</a:t>
            </a:r>
            <a:r>
              <a:rPr lang="en-US" dirty="0"/>
              <a:t> á sig / 3. </a:t>
            </a:r>
            <a:r>
              <a:rPr lang="en-US" dirty="0" err="1"/>
              <a:t>Innbyrðis</a:t>
            </a:r>
            <a:r>
              <a:rPr lang="en-US" dirty="0"/>
              <a:t> </a:t>
            </a:r>
            <a:r>
              <a:rPr lang="en-US" dirty="0" err="1"/>
              <a:t>viðureignir</a:t>
            </a:r>
            <a:r>
              <a:rPr lang="en-US" dirty="0"/>
              <a:t> / 4. </a:t>
            </a:r>
            <a:r>
              <a:rPr lang="en-US" dirty="0" err="1"/>
              <a:t>Hlutkesti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Undanúrslitaleikir</a:t>
            </a:r>
            <a:r>
              <a:rPr lang="en-US" dirty="0"/>
              <a:t> og </a:t>
            </a:r>
            <a:r>
              <a:rPr lang="en-US" dirty="0" err="1"/>
              <a:t>úrslit</a:t>
            </a:r>
            <a:r>
              <a:rPr lang="en-US" dirty="0"/>
              <a:t> um </a:t>
            </a:r>
            <a:r>
              <a:rPr lang="en-US" dirty="0" err="1"/>
              <a:t>verðlaunasæti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A. </a:t>
            </a:r>
            <a:r>
              <a:rPr lang="en-US" dirty="0" err="1"/>
              <a:t>Verði</a:t>
            </a:r>
            <a:r>
              <a:rPr lang="en-US" dirty="0"/>
              <a:t> </a:t>
            </a:r>
            <a:r>
              <a:rPr lang="en-US" dirty="0" err="1"/>
              <a:t>lið</a:t>
            </a:r>
            <a:r>
              <a:rPr lang="en-US" dirty="0"/>
              <a:t> </a:t>
            </a:r>
            <a:r>
              <a:rPr lang="en-US" dirty="0" err="1"/>
              <a:t>jöfn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venjulegum</a:t>
            </a:r>
            <a:r>
              <a:rPr lang="en-US" dirty="0"/>
              <a:t> </a:t>
            </a:r>
            <a:r>
              <a:rPr lang="en-US" dirty="0" err="1"/>
              <a:t>leiktíma</a:t>
            </a:r>
            <a:r>
              <a:rPr lang="en-US" dirty="0"/>
              <a:t> </a:t>
            </a:r>
            <a:r>
              <a:rPr lang="en-US" dirty="0" err="1"/>
              <a:t>loknum</a:t>
            </a:r>
            <a:r>
              <a:rPr lang="en-US" dirty="0"/>
              <a:t> (</a:t>
            </a:r>
            <a:r>
              <a:rPr lang="en-US" dirty="0" err="1"/>
              <a:t>markajafntefli</a:t>
            </a:r>
            <a:r>
              <a:rPr lang="en-US" dirty="0"/>
              <a:t>), </a:t>
            </a:r>
            <a:r>
              <a:rPr lang="en-US" dirty="0" err="1"/>
              <a:t>vinnur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lið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skoraði</a:t>
            </a:r>
            <a:r>
              <a:rPr lang="en-US" dirty="0"/>
              <a:t> </a:t>
            </a:r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stystan</a:t>
            </a:r>
            <a:r>
              <a:rPr lang="en-US" dirty="0"/>
              <a:t> </a:t>
            </a:r>
            <a:r>
              <a:rPr lang="en-US" dirty="0" err="1"/>
              <a:t>leiktíma</a:t>
            </a:r>
            <a:r>
              <a:rPr lang="en-US" dirty="0"/>
              <a:t> í </a:t>
            </a:r>
            <a:r>
              <a:rPr lang="en-US" dirty="0" err="1"/>
              <a:t>fyrri</a:t>
            </a:r>
            <a:r>
              <a:rPr lang="en-US" dirty="0"/>
              <a:t> </a:t>
            </a:r>
            <a:r>
              <a:rPr lang="en-US" dirty="0" err="1"/>
              <a:t>hálfleik</a:t>
            </a:r>
            <a:r>
              <a:rPr lang="en-US" dirty="0"/>
              <a:t> </a:t>
            </a:r>
            <a:r>
              <a:rPr lang="en-US" dirty="0" err="1"/>
              <a:t>eða</a:t>
            </a:r>
            <a:r>
              <a:rPr lang="en-US" dirty="0"/>
              <a:t> </a:t>
            </a:r>
            <a:r>
              <a:rPr lang="en-US" dirty="0" err="1"/>
              <a:t>seinni</a:t>
            </a:r>
            <a:r>
              <a:rPr lang="en-US" dirty="0"/>
              <a:t> </a:t>
            </a:r>
            <a:r>
              <a:rPr lang="en-US" dirty="0" err="1"/>
              <a:t>hálfleik</a:t>
            </a:r>
            <a:r>
              <a:rPr lang="en-US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B.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leikur</a:t>
            </a:r>
            <a:r>
              <a:rPr lang="en-US" dirty="0"/>
              <a:t> </a:t>
            </a:r>
            <a:r>
              <a:rPr lang="en-US" dirty="0" err="1"/>
              <a:t>endar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markalausu</a:t>
            </a:r>
            <a:r>
              <a:rPr lang="en-US" dirty="0"/>
              <a:t> </a:t>
            </a:r>
            <a:r>
              <a:rPr lang="en-US" dirty="0" err="1"/>
              <a:t>jafntefli</a:t>
            </a:r>
            <a:r>
              <a:rPr lang="en-US" dirty="0"/>
              <a:t> </a:t>
            </a:r>
            <a:r>
              <a:rPr lang="en-US" dirty="0" err="1"/>
              <a:t>fer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</a:t>
            </a:r>
            <a:r>
              <a:rPr lang="en-US" dirty="0" err="1"/>
              <a:t>framlenging</a:t>
            </a:r>
            <a:r>
              <a:rPr lang="en-US" dirty="0"/>
              <a:t> 2x5 </a:t>
            </a:r>
            <a:r>
              <a:rPr lang="en-US" dirty="0" err="1"/>
              <a:t>mín</a:t>
            </a:r>
            <a:r>
              <a:rPr lang="en-US" dirty="0"/>
              <a:t>.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hún</a:t>
            </a:r>
            <a:r>
              <a:rPr lang="en-US" dirty="0"/>
              <a:t> </a:t>
            </a:r>
            <a:r>
              <a:rPr lang="en-US" dirty="0" err="1"/>
              <a:t>endar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markajafntefli</a:t>
            </a:r>
            <a:r>
              <a:rPr lang="en-US" dirty="0"/>
              <a:t> </a:t>
            </a:r>
            <a:r>
              <a:rPr lang="en-US" dirty="0" err="1"/>
              <a:t>þá</a:t>
            </a:r>
            <a:r>
              <a:rPr lang="en-US" dirty="0"/>
              <a:t> </a:t>
            </a:r>
            <a:r>
              <a:rPr lang="en-US" dirty="0" err="1"/>
              <a:t>gildir</a:t>
            </a:r>
            <a:r>
              <a:rPr lang="en-US" dirty="0"/>
              <a:t> </a:t>
            </a:r>
            <a:r>
              <a:rPr lang="en-US" dirty="0" err="1"/>
              <a:t>regla</a:t>
            </a:r>
            <a:r>
              <a:rPr lang="en-US" dirty="0"/>
              <a:t> A,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hún</a:t>
            </a:r>
            <a:r>
              <a:rPr lang="en-US" dirty="0"/>
              <a:t> </a:t>
            </a:r>
            <a:r>
              <a:rPr lang="en-US" dirty="0" err="1"/>
              <a:t>endar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markalausu</a:t>
            </a:r>
            <a:r>
              <a:rPr lang="en-US" dirty="0"/>
              <a:t> </a:t>
            </a:r>
            <a:r>
              <a:rPr lang="en-US" dirty="0" err="1"/>
              <a:t>jafntefli</a:t>
            </a:r>
            <a:r>
              <a:rPr lang="en-US" dirty="0"/>
              <a:t> </a:t>
            </a:r>
            <a:r>
              <a:rPr lang="en-US" dirty="0" err="1"/>
              <a:t>þá</a:t>
            </a:r>
            <a:r>
              <a:rPr lang="en-US" dirty="0"/>
              <a:t> </a:t>
            </a:r>
            <a:r>
              <a:rPr lang="en-US" dirty="0" err="1"/>
              <a:t>skal</a:t>
            </a:r>
            <a:r>
              <a:rPr lang="en-US" dirty="0"/>
              <a:t> </a:t>
            </a:r>
            <a:r>
              <a:rPr lang="en-US" dirty="0" err="1"/>
              <a:t>vítakeppni</a:t>
            </a:r>
            <a:r>
              <a:rPr lang="en-US" dirty="0"/>
              <a:t> </a:t>
            </a:r>
            <a:r>
              <a:rPr lang="en-US" dirty="0" err="1"/>
              <a:t>ráða</a:t>
            </a:r>
            <a:r>
              <a:rPr lang="en-US" dirty="0"/>
              <a:t> </a:t>
            </a:r>
            <a:r>
              <a:rPr lang="en-US" dirty="0" err="1"/>
              <a:t>úrslitum</a:t>
            </a:r>
            <a:r>
              <a:rPr lang="en-US" dirty="0"/>
              <a:t>, 5 </a:t>
            </a:r>
            <a:r>
              <a:rPr lang="en-US" dirty="0" err="1"/>
              <a:t>spyrnur</a:t>
            </a:r>
            <a:r>
              <a:rPr lang="en-US" dirty="0"/>
              <a:t> á </a:t>
            </a:r>
            <a:r>
              <a:rPr lang="en-US" dirty="0" err="1"/>
              <a:t>hvort</a:t>
            </a:r>
            <a:r>
              <a:rPr lang="en-US" dirty="0"/>
              <a:t> </a:t>
            </a:r>
            <a:r>
              <a:rPr lang="en-US" dirty="0" err="1"/>
              <a:t>lið</a:t>
            </a:r>
            <a:r>
              <a:rPr lang="en-US" dirty="0"/>
              <a:t>, </a:t>
            </a:r>
            <a:r>
              <a:rPr lang="en-US" dirty="0" err="1"/>
              <a:t>ef</a:t>
            </a:r>
            <a:r>
              <a:rPr lang="en-US" dirty="0"/>
              <a:t> </a:t>
            </a:r>
            <a:r>
              <a:rPr lang="en-US" dirty="0" err="1"/>
              <a:t>enn</a:t>
            </a:r>
            <a:r>
              <a:rPr lang="en-US" dirty="0"/>
              <a:t> </a:t>
            </a:r>
            <a:r>
              <a:rPr lang="en-US" dirty="0" err="1"/>
              <a:t>jafnt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hlutkesti</a:t>
            </a:r>
            <a:r>
              <a:rPr lang="en-US" dirty="0"/>
              <a:t>.</a:t>
            </a:r>
          </a:p>
          <a:p>
            <a:pPr marL="201168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72F91C58-F417-47CE-862D-2CD01A3AB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08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B24D-951F-4C69-83F6-3F2B1892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TM </a:t>
            </a:r>
            <a:r>
              <a:rPr lang="en-US" dirty="0" err="1"/>
              <a:t>Mótskerfið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04303-95BA-43BC-AA2E-996A26C6F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9439291" cy="446751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Þjálfarar</a:t>
            </a:r>
            <a:r>
              <a:rPr lang="en-US" dirty="0"/>
              <a:t> </a:t>
            </a:r>
            <a:r>
              <a:rPr lang="en-US" dirty="0" err="1"/>
              <a:t>raða</a:t>
            </a:r>
            <a:r>
              <a:rPr lang="en-US" dirty="0"/>
              <a:t> </a:t>
            </a:r>
            <a:r>
              <a:rPr lang="en-US" dirty="0" err="1"/>
              <a:t>liðunum</a:t>
            </a:r>
            <a:r>
              <a:rPr lang="en-US" dirty="0"/>
              <a:t> í 4 </a:t>
            </a:r>
            <a:r>
              <a:rPr lang="en-US" dirty="0" err="1"/>
              <a:t>styrkleikaflokka</a:t>
            </a:r>
            <a:r>
              <a:rPr lang="en-US" dirty="0"/>
              <a:t>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umsókn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Keppt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í 4 </a:t>
            </a:r>
            <a:r>
              <a:rPr lang="en-US" dirty="0" err="1"/>
              <a:t>liða</a:t>
            </a:r>
            <a:r>
              <a:rPr lang="en-US" dirty="0"/>
              <a:t> </a:t>
            </a:r>
            <a:r>
              <a:rPr lang="en-US" dirty="0" err="1"/>
              <a:t>riðlum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Fimmtudag</a:t>
            </a:r>
            <a:r>
              <a:rPr lang="en-US" dirty="0"/>
              <a:t> og </a:t>
            </a:r>
            <a:r>
              <a:rPr lang="en-US" dirty="0" err="1"/>
              <a:t>föstudag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spilaðir</a:t>
            </a:r>
            <a:r>
              <a:rPr lang="en-US" dirty="0"/>
              <a:t> 3 </a:t>
            </a:r>
            <a:r>
              <a:rPr lang="en-US" dirty="0" err="1"/>
              <a:t>leikir</a:t>
            </a:r>
            <a:r>
              <a:rPr lang="en-US" dirty="0"/>
              <a:t> á </a:t>
            </a:r>
            <a:r>
              <a:rPr lang="en-US" dirty="0" err="1"/>
              <a:t>dag</a:t>
            </a:r>
            <a:r>
              <a:rPr lang="en-US" dirty="0"/>
              <a:t>, </a:t>
            </a:r>
            <a:r>
              <a:rPr lang="en-US" dirty="0" err="1"/>
              <a:t>hver</a:t>
            </a:r>
            <a:r>
              <a:rPr lang="en-US" dirty="0"/>
              <a:t> </a:t>
            </a:r>
            <a:r>
              <a:rPr lang="en-US" dirty="0" err="1"/>
              <a:t>leikur</a:t>
            </a:r>
            <a:r>
              <a:rPr lang="en-US" dirty="0"/>
              <a:t> 2x 15 </a:t>
            </a:r>
            <a:r>
              <a:rPr lang="en-US" dirty="0" err="1"/>
              <a:t>mín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Laugardagur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spilaðir</a:t>
            </a:r>
            <a:r>
              <a:rPr lang="en-US" dirty="0"/>
              <a:t> 4 </a:t>
            </a:r>
            <a:r>
              <a:rPr lang="en-US" dirty="0" err="1"/>
              <a:t>leikir</a:t>
            </a:r>
            <a:r>
              <a:rPr lang="en-US" dirty="0"/>
              <a:t>, </a:t>
            </a:r>
            <a:r>
              <a:rPr lang="en-US" dirty="0" err="1"/>
              <a:t>hver</a:t>
            </a:r>
            <a:r>
              <a:rPr lang="en-US" dirty="0"/>
              <a:t> </a:t>
            </a:r>
            <a:r>
              <a:rPr lang="en-US" dirty="0" err="1"/>
              <a:t>leikur</a:t>
            </a:r>
            <a:r>
              <a:rPr lang="en-US" dirty="0"/>
              <a:t> 2x 12 </a:t>
            </a:r>
            <a:r>
              <a:rPr lang="en-US" dirty="0" err="1"/>
              <a:t>mín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Fyrsta</a:t>
            </a:r>
            <a:r>
              <a:rPr lang="en-US" dirty="0"/>
              <a:t> </a:t>
            </a:r>
            <a:r>
              <a:rPr lang="en-US" dirty="0" err="1"/>
              <a:t>sæti</a:t>
            </a:r>
            <a:r>
              <a:rPr lang="en-US" dirty="0"/>
              <a:t> í </a:t>
            </a:r>
            <a:r>
              <a:rPr lang="en-US" dirty="0" err="1"/>
              <a:t>riðlinum</a:t>
            </a:r>
            <a:r>
              <a:rPr lang="en-US" dirty="0"/>
              <a:t> </a:t>
            </a:r>
            <a:r>
              <a:rPr lang="en-US" dirty="0" err="1"/>
              <a:t>færist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um </a:t>
            </a:r>
            <a:r>
              <a:rPr lang="en-US" dirty="0" err="1"/>
              <a:t>styrkleikaflokk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Annað</a:t>
            </a:r>
            <a:r>
              <a:rPr lang="en-US" dirty="0"/>
              <a:t> og </a:t>
            </a:r>
            <a:r>
              <a:rPr lang="en-US" dirty="0" err="1"/>
              <a:t>þriðja</a:t>
            </a:r>
            <a:r>
              <a:rPr lang="en-US" dirty="0"/>
              <a:t> </a:t>
            </a:r>
            <a:r>
              <a:rPr lang="en-US" dirty="0" err="1"/>
              <a:t>sætið</a:t>
            </a:r>
            <a:r>
              <a:rPr lang="en-US" dirty="0"/>
              <a:t> </a:t>
            </a:r>
            <a:r>
              <a:rPr lang="en-US" dirty="0" err="1"/>
              <a:t>halda</a:t>
            </a:r>
            <a:r>
              <a:rPr lang="en-US" dirty="0"/>
              <a:t> </a:t>
            </a:r>
            <a:r>
              <a:rPr lang="en-US" dirty="0" err="1"/>
              <a:t>áfram</a:t>
            </a:r>
            <a:r>
              <a:rPr lang="en-US" dirty="0"/>
              <a:t> í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styrkleika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Fjórða</a:t>
            </a:r>
            <a:r>
              <a:rPr lang="en-US" dirty="0"/>
              <a:t> </a:t>
            </a:r>
            <a:r>
              <a:rPr lang="en-US" dirty="0" err="1"/>
              <a:t>sætið</a:t>
            </a:r>
            <a:r>
              <a:rPr lang="en-US" dirty="0"/>
              <a:t> </a:t>
            </a:r>
            <a:r>
              <a:rPr lang="en-US" dirty="0" err="1"/>
              <a:t>færist</a:t>
            </a:r>
            <a:r>
              <a:rPr lang="en-US" dirty="0"/>
              <a:t> </a:t>
            </a:r>
            <a:r>
              <a:rPr lang="en-US" dirty="0" err="1"/>
              <a:t>niður</a:t>
            </a:r>
            <a:r>
              <a:rPr lang="en-US" dirty="0"/>
              <a:t> um </a:t>
            </a:r>
            <a:r>
              <a:rPr lang="en-US" dirty="0" err="1"/>
              <a:t>styrkleikaflokk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Laugardagur</a:t>
            </a:r>
            <a:r>
              <a:rPr lang="en-US" dirty="0"/>
              <a:t> – 13 </a:t>
            </a:r>
            <a:r>
              <a:rPr lang="en-US" dirty="0" err="1"/>
              <a:t>úrslitaleikir</a:t>
            </a:r>
            <a:r>
              <a:rPr lang="en-US" dirty="0"/>
              <a:t> í </a:t>
            </a:r>
            <a:r>
              <a:rPr lang="en-US" dirty="0" err="1"/>
              <a:t>lok</a:t>
            </a:r>
            <a:r>
              <a:rPr lang="en-US" dirty="0"/>
              <a:t> </a:t>
            </a:r>
            <a:r>
              <a:rPr lang="en-US" dirty="0" err="1"/>
              <a:t>móts</a:t>
            </a:r>
            <a:r>
              <a:rPr lang="en-US" dirty="0"/>
              <a:t>, 1 </a:t>
            </a:r>
            <a:r>
              <a:rPr lang="en-US" dirty="0" err="1"/>
              <a:t>úrslitaleikur</a:t>
            </a:r>
            <a:r>
              <a:rPr lang="en-US" dirty="0"/>
              <a:t> pr. </a:t>
            </a:r>
            <a:r>
              <a:rPr lang="en-US" dirty="0" err="1"/>
              <a:t>hver</a:t>
            </a:r>
            <a:r>
              <a:rPr lang="en-US" dirty="0"/>
              <a:t> 8 </a:t>
            </a:r>
            <a:r>
              <a:rPr lang="en-US" dirty="0" err="1"/>
              <a:t>lið</a:t>
            </a:r>
            <a:r>
              <a:rPr lang="en-US" dirty="0"/>
              <a:t> – 13 </a:t>
            </a:r>
            <a:r>
              <a:rPr lang="en-US" dirty="0" err="1"/>
              <a:t>bikarar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Veitt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verðlaun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1. og 2. </a:t>
            </a:r>
            <a:r>
              <a:rPr lang="en-US" dirty="0" err="1"/>
              <a:t>sæti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</a:t>
            </a:r>
            <a:r>
              <a:rPr lang="en-US" dirty="0" err="1"/>
              <a:t>hverjum</a:t>
            </a:r>
            <a:r>
              <a:rPr lang="en-US" dirty="0"/>
              <a:t> </a:t>
            </a:r>
            <a:r>
              <a:rPr lang="en-US" dirty="0" err="1"/>
              <a:t>bikar</a:t>
            </a:r>
            <a:r>
              <a:rPr lang="en-US" dirty="0"/>
              <a:t>, </a:t>
            </a:r>
            <a:r>
              <a:rPr lang="en-US" dirty="0" err="1"/>
              <a:t>prúðasta</a:t>
            </a:r>
            <a:r>
              <a:rPr lang="en-US" dirty="0"/>
              <a:t> </a:t>
            </a:r>
            <a:r>
              <a:rPr lang="en-US" dirty="0" err="1"/>
              <a:t>liðið</a:t>
            </a:r>
            <a:r>
              <a:rPr lang="en-US" dirty="0"/>
              <a:t>, </a:t>
            </a:r>
            <a:r>
              <a:rPr lang="en-US" dirty="0" err="1"/>
              <a:t>háttvísiverðlaun</a:t>
            </a:r>
            <a:r>
              <a:rPr lang="en-US" dirty="0"/>
              <a:t> og TM </a:t>
            </a:r>
            <a:r>
              <a:rPr lang="en-US" dirty="0" err="1"/>
              <a:t>Mótsliðið</a:t>
            </a:r>
            <a:endParaRPr lang="en-US" dirty="0"/>
          </a:p>
        </p:txBody>
      </p:sp>
      <p:pic>
        <p:nvPicPr>
          <p:cNvPr id="6" name="Content Placeholder 10" descr="A close up of a map&#10;&#10;Description automatically generated">
            <a:extLst>
              <a:ext uri="{FF2B5EF4-FFF2-40B4-BE49-F238E27FC236}">
                <a16:creationId xmlns:a16="http://schemas.microsoft.com/office/drawing/2014/main" id="{72F91C58-F417-47CE-862D-2CD01A3AB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571" y="4697581"/>
            <a:ext cx="1218445" cy="1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66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37B47-45BB-476A-8F51-F0EACBFFA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Keppnisdagurinn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2A8ADB6-10F4-4C1B-A403-BD9CF67AB1B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21195168"/>
              </p:ext>
            </p:extLst>
          </p:nvPr>
        </p:nvGraphicFramePr>
        <p:xfrm>
          <a:off x="793815" y="3190232"/>
          <a:ext cx="518026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297">
                  <a:extLst>
                    <a:ext uri="{9D8B030D-6E8A-4147-A177-3AD203B41FA5}">
                      <a16:colId xmlns:a16="http://schemas.microsoft.com/office/drawing/2014/main" val="4192536063"/>
                    </a:ext>
                  </a:extLst>
                </a:gridCol>
                <a:gridCol w="987742">
                  <a:extLst>
                    <a:ext uri="{9D8B030D-6E8A-4147-A177-3AD203B41FA5}">
                      <a16:colId xmlns:a16="http://schemas.microsoft.com/office/drawing/2014/main" val="3446908794"/>
                    </a:ext>
                  </a:extLst>
                </a:gridCol>
                <a:gridCol w="987742">
                  <a:extLst>
                    <a:ext uri="{9D8B030D-6E8A-4147-A177-3AD203B41FA5}">
                      <a16:colId xmlns:a16="http://schemas.microsoft.com/office/drawing/2014/main" val="405591538"/>
                    </a:ext>
                  </a:extLst>
                </a:gridCol>
                <a:gridCol w="987742">
                  <a:extLst>
                    <a:ext uri="{9D8B030D-6E8A-4147-A177-3AD203B41FA5}">
                      <a16:colId xmlns:a16="http://schemas.microsoft.com/office/drawing/2014/main" val="2372373114"/>
                    </a:ext>
                  </a:extLst>
                </a:gridCol>
                <a:gridCol w="987742">
                  <a:extLst>
                    <a:ext uri="{9D8B030D-6E8A-4147-A177-3AD203B41FA5}">
                      <a16:colId xmlns:a16="http://schemas.microsoft.com/office/drawing/2014/main" val="34493676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99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dirty="0"/>
                        <a:t>1.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836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9:40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Matur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Matur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715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2/3.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Matur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Matur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920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13:40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15:40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16:20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822758"/>
                  </a:ext>
                </a:extLst>
              </a:tr>
            </a:tbl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71B9D7-25A6-476C-825D-40EC2F386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815" y="2701958"/>
            <a:ext cx="4937760" cy="488272"/>
          </a:xfrm>
        </p:spPr>
        <p:txBody>
          <a:bodyPr/>
          <a:lstStyle/>
          <a:p>
            <a:r>
              <a:rPr lang="en-US" b="1" dirty="0" err="1"/>
              <a:t>Fimmtudagur</a:t>
            </a:r>
            <a:r>
              <a:rPr lang="en-US" b="1" dirty="0"/>
              <a:t> og </a:t>
            </a:r>
            <a:r>
              <a:rPr lang="en-US" b="1" dirty="0" err="1"/>
              <a:t>föstudagur</a:t>
            </a:r>
            <a:endParaRPr lang="en-US" b="1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4A85AE0E-1CB5-4BA9-AD84-92236A356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346732"/>
              </p:ext>
            </p:extLst>
          </p:nvPr>
        </p:nvGraphicFramePr>
        <p:xfrm>
          <a:off x="6126480" y="3190232"/>
          <a:ext cx="520142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85">
                  <a:extLst>
                    <a:ext uri="{9D8B030D-6E8A-4147-A177-3AD203B41FA5}">
                      <a16:colId xmlns:a16="http://schemas.microsoft.com/office/drawing/2014/main" val="2420295423"/>
                    </a:ext>
                  </a:extLst>
                </a:gridCol>
                <a:gridCol w="1040285">
                  <a:extLst>
                    <a:ext uri="{9D8B030D-6E8A-4147-A177-3AD203B41FA5}">
                      <a16:colId xmlns:a16="http://schemas.microsoft.com/office/drawing/2014/main" val="1982415113"/>
                    </a:ext>
                  </a:extLst>
                </a:gridCol>
                <a:gridCol w="1040285">
                  <a:extLst>
                    <a:ext uri="{9D8B030D-6E8A-4147-A177-3AD203B41FA5}">
                      <a16:colId xmlns:a16="http://schemas.microsoft.com/office/drawing/2014/main" val="571361251"/>
                    </a:ext>
                  </a:extLst>
                </a:gridCol>
                <a:gridCol w="1040285">
                  <a:extLst>
                    <a:ext uri="{9D8B030D-6E8A-4147-A177-3AD203B41FA5}">
                      <a16:colId xmlns:a16="http://schemas.microsoft.com/office/drawing/2014/main" val="983772684"/>
                    </a:ext>
                  </a:extLst>
                </a:gridCol>
                <a:gridCol w="1040285">
                  <a:extLst>
                    <a:ext uri="{9D8B030D-6E8A-4147-A177-3AD203B41FA5}">
                      <a16:colId xmlns:a16="http://schemas.microsoft.com/office/drawing/2014/main" val="13674074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84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dirty="0"/>
                        <a:t>1.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375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6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 </a:t>
                      </a:r>
                      <a:r>
                        <a:rPr lang="en-US" dirty="0" err="1"/>
                        <a:t>Leikur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964740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Hádegismatur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29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Úrslit</a:t>
                      </a:r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14:00 - 16:00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975168"/>
                  </a:ext>
                </a:extLst>
              </a:tr>
            </a:tbl>
          </a:graphicData>
        </a:graphic>
      </p:graphicFrame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86453DF1-2090-44CF-8658-BE0BA3AC5DEB}"/>
              </a:ext>
            </a:extLst>
          </p:cNvPr>
          <p:cNvSpPr txBox="1">
            <a:spLocks/>
          </p:cNvSpPr>
          <p:nvPr/>
        </p:nvSpPr>
        <p:spPr>
          <a:xfrm>
            <a:off x="6164652" y="2701960"/>
            <a:ext cx="4937760" cy="48827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err="1"/>
              <a:t>Laugardagur</a:t>
            </a:r>
            <a:endParaRPr lang="en-US" b="1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A93B8F6-0E5B-4F8C-83DC-E4D9DD841281}"/>
              </a:ext>
            </a:extLst>
          </p:cNvPr>
          <p:cNvSpPr txBox="1">
            <a:spLocks/>
          </p:cNvSpPr>
          <p:nvPr/>
        </p:nvSpPr>
        <p:spPr>
          <a:xfrm>
            <a:off x="1162830" y="1872896"/>
            <a:ext cx="4937760" cy="48827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Leikjafyrirkomulag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2457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0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000000"/>
      </a:accent1>
      <a:accent2>
        <a:srgbClr val="153F25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9868</TotalTime>
  <Words>1505</Words>
  <Application>Microsoft Office PowerPoint</Application>
  <PresentationFormat>Widescreen</PresentationFormat>
  <Paragraphs>192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Retrospect</vt:lpstr>
      <vt:lpstr>TM Mótið 2020</vt:lpstr>
      <vt:lpstr>31. TM Mótið í Eyjum </vt:lpstr>
      <vt:lpstr>Herjólfur</vt:lpstr>
      <vt:lpstr>Mótsgjald</vt:lpstr>
      <vt:lpstr>Gisting</vt:lpstr>
      <vt:lpstr>Matur</vt:lpstr>
      <vt:lpstr>Keppni</vt:lpstr>
      <vt:lpstr>TM Mótskerfið</vt:lpstr>
      <vt:lpstr>Keppnisdagurinn</vt:lpstr>
      <vt:lpstr>Hæfileikakeppni</vt:lpstr>
      <vt:lpstr>Foreldrar - minnisatriði</vt:lpstr>
      <vt:lpstr>Nauðsynlegur búnaður</vt:lpstr>
      <vt:lpstr>Afþreying</vt:lpstr>
      <vt:lpstr>Hlökkum til að sjá ykkur! Mótsnefndin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Orkumótið 2020</dc:title>
  <dc:creator>Sigríður Inga Kristmannsdóttir</dc:creator>
  <cp:lastModifiedBy>Sigríður Inga Kristmannsdóttir</cp:lastModifiedBy>
  <cp:revision>56</cp:revision>
  <dcterms:created xsi:type="dcterms:W3CDTF">2020-01-08T16:32:22Z</dcterms:created>
  <dcterms:modified xsi:type="dcterms:W3CDTF">2020-02-05T13:50:14Z</dcterms:modified>
</cp:coreProperties>
</file>